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2.xml" ContentType="application/vnd.openxmlformats-officedocument.theme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theme/theme3.xml" ContentType="application/vnd.openxmlformats-officedocument.theme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heme/theme4.xml" ContentType="application/vnd.openxmlformats-officedocument.theme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notesSlides/notesSlide1.xml" ContentType="application/vnd.openxmlformats-officedocument.presentationml.notesSlide+xml"/>
  <Override PartName="/ppt/tags/tag53.xml" ContentType="application/vnd.openxmlformats-officedocument.presentationml.tags+xml"/>
  <Override PartName="/ppt/notesSlides/notesSlide2.xml" ContentType="application/vnd.openxmlformats-officedocument.presentationml.notesSlide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notesSlides/notesSlide3.xml" ContentType="application/vnd.openxmlformats-officedocument.presentationml.notesSlide+xml"/>
  <Override PartName="/ppt/tags/tag56.xml" ContentType="application/vnd.openxmlformats-officedocument.presentationml.tag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3" r:id="rId4"/>
    <p:sldMasterId id="2147483682" r:id="rId5"/>
    <p:sldMasterId id="2147483699" r:id="rId6"/>
  </p:sldMasterIdLst>
  <p:notesMasterIdLst>
    <p:notesMasterId r:id="rId19"/>
  </p:notesMasterIdLst>
  <p:sldIdLst>
    <p:sldId id="285" r:id="rId7"/>
    <p:sldId id="286" r:id="rId8"/>
    <p:sldId id="287" r:id="rId9"/>
    <p:sldId id="288" r:id="rId10"/>
    <p:sldId id="298" r:id="rId11"/>
    <p:sldId id="290" r:id="rId12"/>
    <p:sldId id="657" r:id="rId13"/>
    <p:sldId id="292" r:id="rId14"/>
    <p:sldId id="303" r:id="rId15"/>
    <p:sldId id="302" r:id="rId16"/>
    <p:sldId id="662" r:id="rId17"/>
    <p:sldId id="651" r:id="rId18"/>
  </p:sldIdLst>
  <p:sldSz cx="12192000" cy="6858000"/>
  <p:notesSz cx="6858000" cy="9144000"/>
  <p:custDataLst>
    <p:tags r:id="rId20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Rachel Guerin" initials="RG" lastIdx="1" clrIdx="0">
    <p:extLst>
      <p:ext uri="{19B8F6BF-5375-455C-9EA6-DF929625EA0E}">
        <p15:presenceInfo xmlns:p15="http://schemas.microsoft.com/office/powerpoint/2012/main" userId="Rachel Guerin" providerId="None"/>
      </p:ext>
    </p:extLst>
  </p:cmAuthor>
  <p:cmAuthor id="2" name="Elizabeth Curtin" initials="EC" lastIdx="1" clrIdx="1">
    <p:extLst>
      <p:ext uri="{19B8F6BF-5375-455C-9EA6-DF929625EA0E}">
        <p15:presenceInfo xmlns:p15="http://schemas.microsoft.com/office/powerpoint/2012/main" userId="S-1-5-21-75359450-4132574674-1814518101-1307" providerId="AD"/>
      </p:ext>
    </p:extLst>
  </p:cmAuthor>
  <p:cmAuthor id="3" name="Erin Bates" initials="EB" lastIdx="6" clrIdx="2">
    <p:extLst>
      <p:ext uri="{19B8F6BF-5375-455C-9EA6-DF929625EA0E}">
        <p15:presenceInfo xmlns:p15="http://schemas.microsoft.com/office/powerpoint/2012/main" userId="S::erin.bates@starautismsupport.com::ea65a9f3-b374-4ac2-9d3e-68a394424b5f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D9736"/>
    <a:srgbClr val="4286C6"/>
    <a:srgbClr val="9FCC3B"/>
    <a:srgbClr val="BCEA65"/>
    <a:srgbClr val="52CFA7"/>
    <a:srgbClr val="A0F0CA"/>
    <a:srgbClr val="0067B1"/>
    <a:srgbClr val="F58025"/>
    <a:srgbClr val="B3DEFF"/>
    <a:srgbClr val="F8CBA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5FD0F851-EC5A-4D38-B0AD-8093EC10F338}" styleName="Light Style 1 - Ac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5A111915-BE36-4E01-A7E5-04B1672EAD32}" styleName="Light Style 2 - Acc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40584" autoAdjust="0"/>
    <p:restoredTop sz="79661" autoAdjust="0"/>
  </p:normalViewPr>
  <p:slideViewPr>
    <p:cSldViewPr snapToGrid="0" snapToObjects="1">
      <p:cViewPr varScale="1">
        <p:scale>
          <a:sx n="45" d="100"/>
          <a:sy n="45" d="100"/>
        </p:scale>
        <p:origin x="108" y="336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notesViewPr>
    <p:cSldViewPr snapToGrid="0" snapToObjects="1">
      <p:cViewPr varScale="1">
        <p:scale>
          <a:sx n="45" d="100"/>
          <a:sy n="45" d="100"/>
        </p:scale>
        <p:origin x="1313" y="2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3" Type="http://schemas.openxmlformats.org/officeDocument/2006/relationships/customXml" Target="../customXml/item3.xml"/><Relationship Id="rId21" Type="http://schemas.openxmlformats.org/officeDocument/2006/relationships/commentAuthors" Target="commentAuthors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0" Type="http://schemas.openxmlformats.org/officeDocument/2006/relationships/tags" Target="tags/tag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5.xml"/><Relationship Id="rId24" Type="http://schemas.openxmlformats.org/officeDocument/2006/relationships/theme" Target="theme/theme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9.xml"/><Relationship Id="rId23" Type="http://schemas.openxmlformats.org/officeDocument/2006/relationships/viewProps" Target="viewProps.xml"/><Relationship Id="rId10" Type="http://schemas.openxmlformats.org/officeDocument/2006/relationships/slide" Target="slides/slide4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ABDF77B-616B-A943-94D8-F0C7B7D19253}" type="datetimeFigureOut">
              <a:rPr lang="en-US" smtClean="0"/>
              <a:t>9/2/2020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D6F5F9F-1C55-854A-8855-3E8B0375BA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71786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nfqqWdTJ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A23C8FD-3AB2-4535-9F87-F4091F903315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081716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D6F5F9F-1C55-854A-8855-3E8B0375BAED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235968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Arthur: 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h65XKwsO</a:t>
            </a:r>
          </a:p>
          <a:p>
            <a:endParaRPr lang="en-US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George:  bTiK40yO</a:t>
            </a:r>
          </a:p>
          <a:p>
            <a:endParaRPr lang="en-US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Stop, Wait, Go: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tOyngGRT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A23C8FD-3AB2-4535-9F87-F4091F903315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014008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Twinkle: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xPlQVV67</a:t>
            </a:r>
            <a:endParaRPr lang="en-US" dirty="0"/>
          </a:p>
          <a:p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Happy: 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DabBN2g1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BINGO: </a:t>
            </a:r>
            <a:r>
              <a:rPr lang="en-US" dirty="0"/>
              <a:t>kuC1G0YI</a:t>
            </a:r>
            <a:r>
              <a:rPr lang="en-US" dirty="0">
                <a:effectLst/>
              </a:rPr>
              <a:t> 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A23C8FD-3AB2-4535-9F87-F4091F903315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494876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Jokes with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peyton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set 15: 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FfJK2XiC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Changing Size Strip: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GpXNMTni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Jokes with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peyton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set 16: 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uj2vm3hy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D6F5F9F-1C55-854A-8855-3E8B0375BAED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2410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3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12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13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14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15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16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4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17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18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ags" Target="../tags/tag20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ags" Target="../tags/tag2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ags" Target="../tags/tag2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ags" Target="../tags/tag23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ags" Target="../tags/tag24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ags" Target="../tags/tag25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ags" Target="../tags/tag26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ags" Target="../tags/tag27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5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ags" Target="../tags/tag28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ags" Target="../tags/tag29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ags" Target="../tags/tag30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ags" Target="../tags/tag31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ags" Target="../tags/tag32.xml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33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ags" Target="../tags/tag3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.xml"/><Relationship Id="rId1" Type="http://schemas.openxmlformats.org/officeDocument/2006/relationships/tags" Target="../tags/tag36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.xml"/><Relationship Id="rId1" Type="http://schemas.openxmlformats.org/officeDocument/2006/relationships/tags" Target="../tags/tag37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6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.xml"/><Relationship Id="rId1" Type="http://schemas.openxmlformats.org/officeDocument/2006/relationships/tags" Target="../tags/tag38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.xml"/><Relationship Id="rId1" Type="http://schemas.openxmlformats.org/officeDocument/2006/relationships/tags" Target="../tags/tag39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.xml"/><Relationship Id="rId1" Type="http://schemas.openxmlformats.org/officeDocument/2006/relationships/tags" Target="../tags/tag40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.xml"/><Relationship Id="rId1" Type="http://schemas.openxmlformats.org/officeDocument/2006/relationships/tags" Target="../tags/tag41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.xml"/><Relationship Id="rId1" Type="http://schemas.openxmlformats.org/officeDocument/2006/relationships/tags" Target="../tags/tag42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.xml"/><Relationship Id="rId1" Type="http://schemas.openxmlformats.org/officeDocument/2006/relationships/tags" Target="../tags/tag43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.xml"/><Relationship Id="rId1" Type="http://schemas.openxmlformats.org/officeDocument/2006/relationships/tags" Target="../tags/tag44.xml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.xml"/><Relationship Id="rId1" Type="http://schemas.openxmlformats.org/officeDocument/2006/relationships/tags" Target="../tags/tag45.xml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.xml"/><Relationship Id="rId1" Type="http://schemas.openxmlformats.org/officeDocument/2006/relationships/tags" Target="../tags/tag46.xml"/></Relationships>
</file>

<file path=ppt/slideLayouts/_rels/slideLayout4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.xml"/><Relationship Id="rId1" Type="http://schemas.openxmlformats.org/officeDocument/2006/relationships/tags" Target="../tags/tag47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7.xml"/><Relationship Id="rId4" Type="http://schemas.openxmlformats.org/officeDocument/2006/relationships/image" Target="../media/image3.svg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8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9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10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1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88FF67-BD41-3849-BF61-0B5BC2CFB98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1372359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14F3DB7-FFF7-EB49-ACA9-992F510C2FF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2743200"/>
            <a:ext cx="5497286" cy="3439886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400" b="1">
                <a:solidFill>
                  <a:srgbClr val="4D9736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2D4E11B3-AD90-4385-A03C-BCE235EE9C1C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7348538" y="1600200"/>
            <a:ext cx="3657600" cy="3657600"/>
          </a:xfrm>
          <a:prstGeom prst="rect">
            <a:avLst/>
          </a:prstGeom>
          <a:ln w="12700">
            <a:solidFill>
              <a:schemeClr val="tx1"/>
            </a:solidFill>
          </a:ln>
        </p:spPr>
        <p:txBody>
          <a:bodyPr/>
          <a:lstStyle/>
          <a:p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03735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Use for Instruction Slid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122D30B2-E935-4D63-AB72-3E06B1DC7F0D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838200" y="1605770"/>
            <a:ext cx="10515600" cy="130368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>
              <a:buFont typeface="Courier New" panose="02070309020205020404" pitchFamily="49" charset="0"/>
              <a:buChar char="o"/>
              <a:defRPr/>
            </a:lvl1pPr>
            <a:lvl2pPr marL="228600" indent="0">
              <a:buNone/>
              <a:defRPr/>
            </a:lvl2pPr>
            <a:lvl3pPr marL="457200" indent="0">
              <a:buNone/>
              <a:defRPr/>
            </a:lvl3pPr>
            <a:lvl4pPr marL="685800" indent="0">
              <a:buNone/>
              <a:defRPr/>
            </a:lvl4pPr>
            <a:lvl5pPr marL="914400" indent="0">
              <a:buNone/>
              <a:defRPr/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09FA8397-3AC7-46A2-95CC-A9AE5831CD2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86391"/>
            <a:ext cx="10515600" cy="1029323"/>
          </a:xfrm>
          <a:prstGeom prst="rect">
            <a:avLst/>
          </a:prstGeom>
        </p:spPr>
        <p:txBody>
          <a:bodyPr anchor="t"/>
          <a:lstStyle>
            <a:lvl1pPr>
              <a:defRPr/>
            </a:lvl1pPr>
          </a:lstStyle>
          <a:p>
            <a:r>
              <a:rPr lang="en-US" dirty="0"/>
              <a:t>[Greeting: Getting Ready</a:t>
            </a:r>
          </a:p>
        </p:txBody>
      </p:sp>
      <p:sp>
        <p:nvSpPr>
          <p:cNvPr id="6" name="Text Placeholder 6">
            <a:extLst>
              <a:ext uri="{FF2B5EF4-FFF2-40B4-BE49-F238E27FC236}">
                <a16:creationId xmlns:a16="http://schemas.microsoft.com/office/drawing/2014/main" id="{F3E04B40-0305-4921-8736-D1839D30524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38200" y="891839"/>
            <a:ext cx="10515600" cy="5238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="1">
                <a:solidFill>
                  <a:srgbClr val="9FCC3B"/>
                </a:solidFill>
              </a:defRPr>
            </a:lvl1pPr>
          </a:lstStyle>
          <a:p>
            <a:pPr lvl="0"/>
            <a:r>
              <a:rPr lang="en-US" dirty="0"/>
              <a:t>[Using Consistent Language: Tell the student what “To Do”</a:t>
            </a:r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FA56E403-0B22-4BC7-94EA-EB2EC34FE7F7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521293" y="3203412"/>
            <a:ext cx="2286000" cy="2743200"/>
          </a:xfrm>
          <a:prstGeom prst="rect">
            <a:avLst/>
          </a:prstGeom>
          <a:ln w="12700">
            <a:solidFill>
              <a:schemeClr val="tx1"/>
            </a:solidFill>
          </a:ln>
        </p:spPr>
        <p:txBody>
          <a:bodyPr tIns="182880"/>
          <a:lstStyle>
            <a:lvl1pPr marL="0" indent="0" algn="ctr">
              <a:buNone/>
              <a:defRPr sz="1800" b="1">
                <a:solidFill>
                  <a:srgbClr val="4286C6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5D9ACD2D-5C00-45CB-AB5C-4282C4A64C9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809846" y="3203412"/>
            <a:ext cx="2286000" cy="2743200"/>
          </a:xfrm>
          <a:prstGeom prst="rect">
            <a:avLst/>
          </a:prstGeom>
          <a:ln w="12700">
            <a:solidFill>
              <a:schemeClr val="tx1"/>
            </a:solidFill>
          </a:ln>
        </p:spPr>
        <p:txBody>
          <a:bodyPr tIns="182880"/>
          <a:lstStyle>
            <a:lvl1pPr marL="0" indent="0" algn="ctr">
              <a:buNone/>
              <a:defRPr sz="1800" b="1">
                <a:solidFill>
                  <a:srgbClr val="4286C6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8C5F3DBA-4A3A-4132-AB71-436EEDB29A3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091366" y="3203412"/>
            <a:ext cx="2286000" cy="2743200"/>
          </a:xfrm>
          <a:prstGeom prst="rect">
            <a:avLst/>
          </a:prstGeom>
          <a:ln w="12700">
            <a:solidFill>
              <a:schemeClr val="tx1"/>
            </a:solidFill>
          </a:ln>
        </p:spPr>
        <p:txBody>
          <a:bodyPr tIns="182880"/>
          <a:lstStyle>
            <a:lvl1pPr marL="0" indent="0" algn="ctr">
              <a:buNone/>
              <a:defRPr sz="1800" b="1">
                <a:solidFill>
                  <a:srgbClr val="4286C6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172A74E0-3C20-49F6-89A3-3EF52A584B92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8380145" y="3203412"/>
            <a:ext cx="2286000" cy="2743200"/>
          </a:xfrm>
          <a:prstGeom prst="rect">
            <a:avLst/>
          </a:prstGeom>
          <a:ln w="12700">
            <a:solidFill>
              <a:schemeClr val="tx1"/>
            </a:solidFill>
          </a:ln>
        </p:spPr>
        <p:txBody>
          <a:bodyPr tIns="182880"/>
          <a:lstStyle>
            <a:lvl1pPr marL="0" indent="0" algn="ctr">
              <a:buNone/>
              <a:defRPr sz="1800" b="1">
                <a:solidFill>
                  <a:srgbClr val="4286C6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9793E80-57D7-4A67-BB59-58C1DD9AF1D7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1612733" y="3935413"/>
            <a:ext cx="2103120" cy="192024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15" name="Picture Placeholder 2">
            <a:extLst>
              <a:ext uri="{FF2B5EF4-FFF2-40B4-BE49-F238E27FC236}">
                <a16:creationId xmlns:a16="http://schemas.microsoft.com/office/drawing/2014/main" id="{BB724D25-DB2A-439C-9C0E-E1ACD094BDD3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3901286" y="3935413"/>
            <a:ext cx="2103120" cy="192024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16" name="Picture Placeholder 2">
            <a:extLst>
              <a:ext uri="{FF2B5EF4-FFF2-40B4-BE49-F238E27FC236}">
                <a16:creationId xmlns:a16="http://schemas.microsoft.com/office/drawing/2014/main" id="{58C971AB-93AA-4D23-92A6-615F447C6468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6182806" y="3935413"/>
            <a:ext cx="2103120" cy="192024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17" name="Picture Placeholder 2">
            <a:extLst>
              <a:ext uri="{FF2B5EF4-FFF2-40B4-BE49-F238E27FC236}">
                <a16:creationId xmlns:a16="http://schemas.microsoft.com/office/drawing/2014/main" id="{23ACEA3F-AE2C-4C5E-9177-838B4BD5F937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8476147" y="3935413"/>
            <a:ext cx="2103120" cy="192024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83AF8A30-947A-46E4-93F8-743CA10DB41A}"/>
              </a:ext>
            </a:extLst>
          </p:cNvPr>
          <p:cNvCxnSpPr/>
          <p:nvPr userDrawn="1"/>
        </p:nvCxnSpPr>
        <p:spPr>
          <a:xfrm>
            <a:off x="1590568" y="6179126"/>
            <a:ext cx="8925034" cy="0"/>
          </a:xfrm>
          <a:prstGeom prst="straightConnector1">
            <a:avLst/>
          </a:prstGeom>
          <a:ln w="76200">
            <a:solidFill>
              <a:srgbClr val="9FCC3B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>
            <a:extLst>
              <a:ext uri="{FF2B5EF4-FFF2-40B4-BE49-F238E27FC236}">
                <a16:creationId xmlns:a16="http://schemas.microsoft.com/office/drawing/2014/main" id="{84D178E6-E224-4D66-88AB-8CC1B766B59E}"/>
              </a:ext>
            </a:extLst>
          </p:cNvPr>
          <p:cNvSpPr txBox="1"/>
          <p:nvPr userDrawn="1"/>
        </p:nvSpPr>
        <p:spPr>
          <a:xfrm>
            <a:off x="4572000" y="6331527"/>
            <a:ext cx="3048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rgbClr val="4286C6"/>
                </a:solidFill>
              </a:rPr>
              <a:t>Least-to-most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61882502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48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Academic 3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052D0218-0057-425E-8953-BB92B883283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86391"/>
            <a:ext cx="8879958" cy="1029323"/>
          </a:xfrm>
          <a:prstGeom prst="rect">
            <a:avLst/>
          </a:prstGeom>
        </p:spPr>
        <p:txBody>
          <a:bodyPr anchor="t"/>
          <a:lstStyle>
            <a:lvl1pPr>
              <a:defRPr/>
            </a:lvl1pPr>
          </a:lstStyle>
          <a:p>
            <a:r>
              <a:rPr lang="en-US" dirty="0"/>
              <a:t>[Greeting: Getting Ready</a:t>
            </a:r>
          </a:p>
        </p:txBody>
      </p:sp>
      <p:sp>
        <p:nvSpPr>
          <p:cNvPr id="10" name="Text Placeholder 6">
            <a:extLst>
              <a:ext uri="{FF2B5EF4-FFF2-40B4-BE49-F238E27FC236}">
                <a16:creationId xmlns:a16="http://schemas.microsoft.com/office/drawing/2014/main" id="{B20527F1-8C7C-4E4F-983E-E18B81AD315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38200" y="891839"/>
            <a:ext cx="8879958" cy="5238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="1">
                <a:solidFill>
                  <a:srgbClr val="9FCC3B"/>
                </a:solidFill>
              </a:defRPr>
            </a:lvl1pPr>
          </a:lstStyle>
          <a:p>
            <a:pPr lvl="0"/>
            <a:r>
              <a:rPr lang="en-US" dirty="0"/>
              <a:t>[Using Consistent Language: Tell the student what “To Do”</a:t>
            </a:r>
          </a:p>
        </p:txBody>
      </p:sp>
      <p:sp>
        <p:nvSpPr>
          <p:cNvPr id="11" name="Text Placeholder 4">
            <a:extLst>
              <a:ext uri="{FF2B5EF4-FFF2-40B4-BE49-F238E27FC236}">
                <a16:creationId xmlns:a16="http://schemas.microsoft.com/office/drawing/2014/main" id="{38F00DE4-0AA6-4F12-991B-E28F70D98250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523999" y="2069562"/>
            <a:ext cx="2743200" cy="2743200"/>
          </a:xfrm>
          <a:prstGeom prst="rect">
            <a:avLst/>
          </a:prstGeom>
          <a:ln w="12700">
            <a:solidFill>
              <a:schemeClr val="tx1"/>
            </a:solidFill>
          </a:ln>
        </p:spPr>
        <p:txBody>
          <a:bodyPr tIns="182880"/>
          <a:lstStyle>
            <a:lvl1pPr marL="0" indent="0" algn="ctr">
              <a:spcBef>
                <a:spcPts val="600"/>
              </a:spcBef>
              <a:spcAft>
                <a:spcPts val="0"/>
              </a:spcAft>
              <a:buNone/>
              <a:defRPr sz="2400" b="0">
                <a:solidFill>
                  <a:schemeClr val="tx1"/>
                </a:solidFill>
              </a:defRPr>
            </a:lvl1pPr>
            <a:lvl2pPr marL="228600" indent="0">
              <a:buNone/>
              <a:defRPr/>
            </a:lvl2pPr>
            <a:lvl3pPr marL="457200" indent="0">
              <a:buNone/>
              <a:defRPr/>
            </a:lvl3pPr>
            <a:lvl4pPr marL="685800" indent="0">
              <a:buNone/>
              <a:defRPr/>
            </a:lvl4pPr>
            <a:lvl5pPr marL="914400" indent="0">
              <a:buNone/>
              <a:defRPr/>
            </a:lvl5pPr>
          </a:lstStyle>
          <a:p>
            <a:pPr lvl="0"/>
            <a:r>
              <a:rPr lang="en-US" dirty="0"/>
              <a:t>word</a:t>
            </a:r>
          </a:p>
        </p:txBody>
      </p:sp>
      <p:sp>
        <p:nvSpPr>
          <p:cNvPr id="13" name="Text Placeholder 4">
            <a:extLst>
              <a:ext uri="{FF2B5EF4-FFF2-40B4-BE49-F238E27FC236}">
                <a16:creationId xmlns:a16="http://schemas.microsoft.com/office/drawing/2014/main" id="{0DAC621F-1572-4A5F-9028-518D09D14265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673600" y="2069562"/>
            <a:ext cx="2743200" cy="2743200"/>
          </a:xfrm>
          <a:prstGeom prst="rect">
            <a:avLst/>
          </a:prstGeom>
          <a:ln w="12700">
            <a:solidFill>
              <a:schemeClr val="tx1"/>
            </a:solidFill>
          </a:ln>
        </p:spPr>
        <p:txBody>
          <a:bodyPr tIns="182880"/>
          <a:lstStyle>
            <a:lvl1pPr marL="0" indent="0" algn="ctr">
              <a:spcBef>
                <a:spcPts val="600"/>
              </a:spcBef>
              <a:spcAft>
                <a:spcPts val="0"/>
              </a:spcAft>
              <a:buNone/>
              <a:defRPr sz="2400" b="0">
                <a:solidFill>
                  <a:schemeClr val="tx1"/>
                </a:solidFill>
              </a:defRPr>
            </a:lvl1pPr>
            <a:lvl2pPr marL="228600" indent="0">
              <a:buNone/>
              <a:defRPr/>
            </a:lvl2pPr>
            <a:lvl3pPr marL="457200" indent="0">
              <a:buNone/>
              <a:defRPr/>
            </a:lvl3pPr>
            <a:lvl4pPr marL="685800" indent="0">
              <a:buNone/>
              <a:defRPr/>
            </a:lvl4pPr>
            <a:lvl5pPr marL="914400" indent="0">
              <a:buNone/>
              <a:defRPr/>
            </a:lvl5pPr>
          </a:lstStyle>
          <a:p>
            <a:pPr lvl="0"/>
            <a:r>
              <a:rPr lang="en-US" dirty="0"/>
              <a:t>word</a:t>
            </a:r>
          </a:p>
        </p:txBody>
      </p:sp>
      <p:sp>
        <p:nvSpPr>
          <p:cNvPr id="14" name="Text Placeholder 4">
            <a:extLst>
              <a:ext uri="{FF2B5EF4-FFF2-40B4-BE49-F238E27FC236}">
                <a16:creationId xmlns:a16="http://schemas.microsoft.com/office/drawing/2014/main" id="{028A8237-AB30-4F31-A16C-F57588A67BFC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7924805" y="2069562"/>
            <a:ext cx="2743200" cy="2743200"/>
          </a:xfrm>
          <a:prstGeom prst="rect">
            <a:avLst/>
          </a:prstGeom>
          <a:ln w="12700">
            <a:solidFill>
              <a:schemeClr val="tx1"/>
            </a:solidFill>
          </a:ln>
        </p:spPr>
        <p:txBody>
          <a:bodyPr tIns="182880"/>
          <a:lstStyle>
            <a:lvl1pPr marL="0" indent="0" algn="ctr">
              <a:spcBef>
                <a:spcPts val="600"/>
              </a:spcBef>
              <a:spcAft>
                <a:spcPts val="0"/>
              </a:spcAft>
              <a:buNone/>
              <a:defRPr sz="2400" b="0">
                <a:solidFill>
                  <a:schemeClr val="tx1"/>
                </a:solidFill>
              </a:defRPr>
            </a:lvl1pPr>
            <a:lvl2pPr marL="228600" indent="0">
              <a:buNone/>
              <a:defRPr/>
            </a:lvl2pPr>
            <a:lvl3pPr marL="457200" indent="0">
              <a:buNone/>
              <a:defRPr/>
            </a:lvl3pPr>
            <a:lvl4pPr marL="685800" indent="0">
              <a:buNone/>
              <a:defRPr/>
            </a:lvl4pPr>
            <a:lvl5pPr marL="914400" indent="0">
              <a:buNone/>
              <a:defRPr/>
            </a:lvl5pPr>
          </a:lstStyle>
          <a:p>
            <a:pPr lvl="0"/>
            <a:r>
              <a:rPr lang="en-US" dirty="0"/>
              <a:t>word</a:t>
            </a:r>
          </a:p>
        </p:txBody>
      </p:sp>
      <p:sp>
        <p:nvSpPr>
          <p:cNvPr id="17" name="Picture Placeholder 16">
            <a:extLst>
              <a:ext uri="{FF2B5EF4-FFF2-40B4-BE49-F238E27FC236}">
                <a16:creationId xmlns:a16="http://schemas.microsoft.com/office/drawing/2014/main" id="{4276551E-2EDE-4369-BA9C-5DB631264734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1574799" y="2617250"/>
            <a:ext cx="2641600" cy="20637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18" name="Picture Placeholder 16">
            <a:extLst>
              <a:ext uri="{FF2B5EF4-FFF2-40B4-BE49-F238E27FC236}">
                <a16:creationId xmlns:a16="http://schemas.microsoft.com/office/drawing/2014/main" id="{23F8F272-9F1D-4FA9-BDD4-14D7B677CA81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4724402" y="2617250"/>
            <a:ext cx="2641600" cy="20637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19" name="Picture Placeholder 16">
            <a:extLst>
              <a:ext uri="{FF2B5EF4-FFF2-40B4-BE49-F238E27FC236}">
                <a16:creationId xmlns:a16="http://schemas.microsoft.com/office/drawing/2014/main" id="{5127C6AD-8D44-4B82-82B4-8F562D77F272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7975601" y="2617250"/>
            <a:ext cx="2641600" cy="20637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12" name="Picture Placeholder 4">
            <a:extLst>
              <a:ext uri="{FF2B5EF4-FFF2-40B4-BE49-F238E27FC236}">
                <a16:creationId xmlns:a16="http://schemas.microsoft.com/office/drawing/2014/main" id="{8466D094-4207-4D2A-B973-56A37B27137A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10101263" y="223838"/>
            <a:ext cx="1371600" cy="1371600"/>
          </a:xfrm>
          <a:prstGeom prst="rect">
            <a:avLst/>
          </a:prstGeom>
          <a:ln w="12700">
            <a:solidFill>
              <a:schemeClr val="tx1"/>
            </a:solidFill>
          </a:ln>
        </p:spPr>
        <p:txBody>
          <a:bodyPr/>
          <a:lstStyle/>
          <a:p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98960786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Academic 3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052D0218-0057-425E-8953-BB92B883283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86391"/>
            <a:ext cx="10515600" cy="1029323"/>
          </a:xfrm>
          <a:prstGeom prst="rect">
            <a:avLst/>
          </a:prstGeom>
        </p:spPr>
        <p:txBody>
          <a:bodyPr anchor="t"/>
          <a:lstStyle>
            <a:lvl1pPr>
              <a:defRPr/>
            </a:lvl1pPr>
          </a:lstStyle>
          <a:p>
            <a:r>
              <a:rPr lang="en-US" dirty="0"/>
              <a:t>[Greeting: Getting Ready</a:t>
            </a:r>
          </a:p>
        </p:txBody>
      </p:sp>
      <p:sp>
        <p:nvSpPr>
          <p:cNvPr id="10" name="Text Placeholder 6">
            <a:extLst>
              <a:ext uri="{FF2B5EF4-FFF2-40B4-BE49-F238E27FC236}">
                <a16:creationId xmlns:a16="http://schemas.microsoft.com/office/drawing/2014/main" id="{B20527F1-8C7C-4E4F-983E-E18B81AD315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38200" y="891839"/>
            <a:ext cx="10515600" cy="5238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="1">
                <a:solidFill>
                  <a:srgbClr val="9FCC3B"/>
                </a:solidFill>
              </a:defRPr>
            </a:lvl1pPr>
          </a:lstStyle>
          <a:p>
            <a:pPr lvl="0"/>
            <a:r>
              <a:rPr lang="en-US" dirty="0"/>
              <a:t>[Using Consistent Language: Tell the student what “To Do”</a:t>
            </a:r>
          </a:p>
        </p:txBody>
      </p:sp>
      <p:sp>
        <p:nvSpPr>
          <p:cNvPr id="21" name="Picture Placeholder 16">
            <a:extLst>
              <a:ext uri="{FF2B5EF4-FFF2-40B4-BE49-F238E27FC236}">
                <a16:creationId xmlns:a16="http://schemas.microsoft.com/office/drawing/2014/main" id="{281E16C1-A1AC-466A-85D4-7FEC9E8A9FAD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4267200" y="1600200"/>
            <a:ext cx="3657600" cy="3657600"/>
          </a:xfrm>
          <a:prstGeom prst="rect">
            <a:avLst/>
          </a:prstGeom>
          <a:ln w="12700">
            <a:solidFill>
              <a:schemeClr val="tx1"/>
            </a:solidFill>
          </a:ln>
        </p:spPr>
        <p:txBody>
          <a:bodyPr/>
          <a:lstStyle/>
          <a:p>
            <a:endParaRPr lang="en-US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165CF0C-A824-4F6F-ADF1-163DA57BA01D}"/>
              </a:ext>
            </a:extLst>
          </p:cNvPr>
          <p:cNvSpPr txBox="1"/>
          <p:nvPr userDrawn="1"/>
        </p:nvSpPr>
        <p:spPr>
          <a:xfrm>
            <a:off x="3553146" y="5586403"/>
            <a:ext cx="50857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i="1" dirty="0">
                <a:solidFill>
                  <a:srgbClr val="4D9736"/>
                </a:solidFill>
              </a:rPr>
              <a:t>(Click for video)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73892366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4493DD92-F738-43F8-A13F-1D3B2B69305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86391"/>
            <a:ext cx="7574280" cy="1029323"/>
          </a:xfrm>
          <a:prstGeom prst="rect">
            <a:avLst/>
          </a:prstGeom>
        </p:spPr>
        <p:txBody>
          <a:bodyPr anchor="t"/>
          <a:lstStyle>
            <a:lvl1pPr>
              <a:defRPr/>
            </a:lvl1pPr>
          </a:lstStyle>
          <a:p>
            <a:r>
              <a:rPr lang="en-US" dirty="0"/>
              <a:t>[Greeting]</a:t>
            </a:r>
          </a:p>
        </p:txBody>
      </p:sp>
      <p:sp>
        <p:nvSpPr>
          <p:cNvPr id="4" name="Text Placeholder 6">
            <a:extLst>
              <a:ext uri="{FF2B5EF4-FFF2-40B4-BE49-F238E27FC236}">
                <a16:creationId xmlns:a16="http://schemas.microsoft.com/office/drawing/2014/main" id="{5014DB24-0C5F-47FC-AB78-3E4D930E568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38200" y="891839"/>
            <a:ext cx="7574280" cy="5238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="1">
                <a:solidFill>
                  <a:srgbClr val="9FCC3B"/>
                </a:solidFill>
              </a:defRPr>
            </a:lvl1pPr>
          </a:lstStyle>
          <a:p>
            <a:pPr lvl="0"/>
            <a:r>
              <a:rPr lang="en-US" dirty="0"/>
              <a:t>[Group Jobs]</a:t>
            </a:r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CB3713B7-F3D6-493F-834D-29416425ADE9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1487056" y="1828800"/>
            <a:ext cx="4114800" cy="4114800"/>
          </a:xfrm>
          <a:prstGeom prst="rect">
            <a:avLst/>
          </a:prstGeom>
          <a:ln w="12700">
            <a:solidFill>
              <a:schemeClr val="tx1"/>
            </a:solidFill>
          </a:ln>
        </p:spPr>
        <p:txBody>
          <a:bodyPr/>
          <a:lstStyle/>
          <a:p>
            <a:endParaRPr lang="en-US"/>
          </a:p>
        </p:txBody>
      </p:sp>
      <p:sp>
        <p:nvSpPr>
          <p:cNvPr id="7" name="Picture Placeholder 5">
            <a:extLst>
              <a:ext uri="{FF2B5EF4-FFF2-40B4-BE49-F238E27FC236}">
                <a16:creationId xmlns:a16="http://schemas.microsoft.com/office/drawing/2014/main" id="{7CCE0A90-ED01-46A5-89EB-906443C94D4C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590144" y="1828800"/>
            <a:ext cx="4114800" cy="4114800"/>
          </a:xfrm>
          <a:prstGeom prst="rect">
            <a:avLst/>
          </a:prstGeom>
          <a:ln w="12700">
            <a:solidFill>
              <a:schemeClr val="tx1"/>
            </a:solidFill>
          </a:ln>
        </p:spPr>
        <p:txBody>
          <a:bodyPr/>
          <a:lstStyle/>
          <a:p>
            <a:endParaRPr lang="en-US"/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BE2C0E0A-A6DD-480E-999B-61A5E986E253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0101263" y="223838"/>
            <a:ext cx="1371600" cy="1371600"/>
          </a:xfrm>
          <a:prstGeom prst="rect">
            <a:avLst/>
          </a:prstGeom>
          <a:ln w="12700">
            <a:solidFill>
              <a:schemeClr val="tx1"/>
            </a:solidFill>
          </a:ln>
        </p:spPr>
        <p:txBody>
          <a:bodyPr/>
          <a:lstStyle/>
          <a:p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38117194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456F16-37A5-4D34-8AE8-752A669B16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39ED7F2-7F28-477E-B2D1-B236BC02256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8B33965-A316-4B91-A201-CD28650169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0297FE5-AC89-44E6-98EF-0C4870937D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71F5A6F-B9CC-41EB-96A9-65BC7A60E3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50918-9EF4-41CE-A8E0-48BEE77C88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337667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Placeholder 1">
            <a:extLst>
              <a:ext uri="{FF2B5EF4-FFF2-40B4-BE49-F238E27FC236}">
                <a16:creationId xmlns:a16="http://schemas.microsoft.com/office/drawing/2014/main" id="{A790034F-33FC-4370-807A-5F739FC4F9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122D30B2-E935-4D63-AB72-3E06B1DC7F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AEA005BA-16E1-43C0-A98A-DD69FBB1E04D}"/>
              </a:ext>
            </a:extLst>
          </p:cNvPr>
          <p:cNvSpPr txBox="1">
            <a:spLocks/>
          </p:cNvSpPr>
          <p:nvPr userDrawn="1"/>
        </p:nvSpPr>
        <p:spPr>
          <a:xfrm>
            <a:off x="7662626" y="6176963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4912F4A-6B8C-3146-9480-49000DAFE9D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98446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Placeholder 1">
            <a:extLst>
              <a:ext uri="{FF2B5EF4-FFF2-40B4-BE49-F238E27FC236}">
                <a16:creationId xmlns:a16="http://schemas.microsoft.com/office/drawing/2014/main" id="{52A03FC3-35E9-4181-906F-651F6F58CB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F8B213F5-2872-4950-832A-746CF355CD63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E13B8624-6B83-436C-836C-0BCF7738955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662626" y="6176963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912F4A-6B8C-3146-9480-49000DAFE9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977356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D0006A59-8B70-41E5-959C-34AF4E6BE8C5}"/>
              </a:ext>
            </a:extLst>
          </p:cNvPr>
          <p:cNvSpPr/>
          <p:nvPr userDrawn="1"/>
        </p:nvSpPr>
        <p:spPr>
          <a:xfrm>
            <a:off x="-516835" y="-89452"/>
            <a:ext cx="1272209" cy="712635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9701718-E394-40CA-BAC5-C1BC0BD9BF45}"/>
              </a:ext>
            </a:extLst>
          </p:cNvPr>
          <p:cNvSpPr/>
          <p:nvPr userDrawn="1"/>
        </p:nvSpPr>
        <p:spPr>
          <a:xfrm>
            <a:off x="10101469" y="5456582"/>
            <a:ext cx="1272209" cy="140141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F921BC34-22DC-4C5A-9842-980D6819CF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73153425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88FF67-BD41-3849-BF61-0B5BC2CFB98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1372359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14F3DB7-FFF7-EB49-ACA9-992F510C2FF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2743200"/>
            <a:ext cx="5497286" cy="3439886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400" b="1">
                <a:solidFill>
                  <a:srgbClr val="4D9736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2D4E11B3-AD90-4385-A03C-BCE235EE9C1C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7348538" y="1600200"/>
            <a:ext cx="3657600" cy="3657600"/>
          </a:xfrm>
          <a:prstGeom prst="rect">
            <a:avLst/>
          </a:prstGeom>
          <a:ln w="12700">
            <a:solidFill>
              <a:schemeClr val="tx1"/>
            </a:solidFill>
          </a:ln>
        </p:spPr>
        <p:txBody>
          <a:bodyPr/>
          <a:lstStyle/>
          <a:p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65694961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5FF222-9486-4648-B776-FC3EB8B4FC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92E6999-CD09-624E-BAA6-4498F34CE1B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1F29CE8-3CC7-6644-80A4-9F308A997A4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7B41903D-F8CE-4750-ADC0-418E43BAE12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662626" y="6176963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912F4A-6B8C-3146-9480-49000DAFE9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14790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se for Instruction Slid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122D30B2-E935-4D63-AB72-3E06B1DC7F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05770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>
              <a:buNone/>
              <a:defRPr/>
            </a:lvl1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09FA8397-3AC7-46A2-95CC-A9AE5831CD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86391"/>
            <a:ext cx="10515600" cy="1029323"/>
          </a:xfrm>
          <a:prstGeom prst="rect">
            <a:avLst/>
          </a:prstGeom>
        </p:spPr>
        <p:txBody>
          <a:bodyPr anchor="t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6" name="Text Placeholder 6">
            <a:extLst>
              <a:ext uri="{FF2B5EF4-FFF2-40B4-BE49-F238E27FC236}">
                <a16:creationId xmlns:a16="http://schemas.microsoft.com/office/drawing/2014/main" id="{F3E04B40-0305-4921-8736-D1839D30524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38200" y="891839"/>
            <a:ext cx="10515600" cy="5238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="1">
                <a:solidFill>
                  <a:srgbClr val="9FCC3B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16519740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Academic 3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052D0218-0057-425E-8953-BB92B883283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86391"/>
            <a:ext cx="8550349" cy="1029323"/>
          </a:xfrm>
          <a:prstGeom prst="rect">
            <a:avLst/>
          </a:prstGeom>
        </p:spPr>
        <p:txBody>
          <a:bodyPr anchor="t"/>
          <a:lstStyle>
            <a:lvl1pPr>
              <a:defRPr/>
            </a:lvl1pPr>
          </a:lstStyle>
          <a:p>
            <a:r>
              <a:rPr lang="en-US" dirty="0"/>
              <a:t>[Greeting: Getting Ready</a:t>
            </a:r>
          </a:p>
        </p:txBody>
      </p:sp>
      <p:sp>
        <p:nvSpPr>
          <p:cNvPr id="10" name="Text Placeholder 6">
            <a:extLst>
              <a:ext uri="{FF2B5EF4-FFF2-40B4-BE49-F238E27FC236}">
                <a16:creationId xmlns:a16="http://schemas.microsoft.com/office/drawing/2014/main" id="{B20527F1-8C7C-4E4F-983E-E18B81AD315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38200" y="891839"/>
            <a:ext cx="8550349" cy="5238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="1">
                <a:solidFill>
                  <a:srgbClr val="9FCC3B"/>
                </a:solidFill>
              </a:defRPr>
            </a:lvl1pPr>
          </a:lstStyle>
          <a:p>
            <a:pPr lvl="0"/>
            <a:r>
              <a:rPr lang="en-US" dirty="0"/>
              <a:t>[Using Consistent Language: Tell the student what “To Do”</a:t>
            </a:r>
          </a:p>
        </p:txBody>
      </p:sp>
      <p:sp>
        <p:nvSpPr>
          <p:cNvPr id="11" name="Text Placeholder 4">
            <a:extLst>
              <a:ext uri="{FF2B5EF4-FFF2-40B4-BE49-F238E27FC236}">
                <a16:creationId xmlns:a16="http://schemas.microsoft.com/office/drawing/2014/main" id="{38F00DE4-0AA6-4F12-991B-E28F70D98250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686066" y="4089819"/>
            <a:ext cx="1828800" cy="2590560"/>
          </a:xfrm>
          <a:prstGeom prst="rect">
            <a:avLst/>
          </a:prstGeom>
          <a:ln w="12700">
            <a:solidFill>
              <a:schemeClr val="tx1"/>
            </a:solidFill>
          </a:ln>
        </p:spPr>
        <p:txBody>
          <a:bodyPr tIns="182880" bIns="91440" anchor="t" anchorCtr="1"/>
          <a:lstStyle>
            <a:lvl1pPr marL="0" indent="0" algn="ctr">
              <a:spcBef>
                <a:spcPts val="600"/>
              </a:spcBef>
              <a:spcAft>
                <a:spcPts val="0"/>
              </a:spcAft>
              <a:buNone/>
              <a:defRPr sz="3200" b="1">
                <a:solidFill>
                  <a:schemeClr val="tx1"/>
                </a:solidFill>
              </a:defRPr>
            </a:lvl1pPr>
            <a:lvl2pPr marL="228600" indent="0">
              <a:buNone/>
              <a:defRPr/>
            </a:lvl2pPr>
            <a:lvl3pPr marL="457200" indent="0">
              <a:buNone/>
              <a:defRPr/>
            </a:lvl3pPr>
            <a:lvl4pPr marL="685800" indent="0">
              <a:buNone/>
              <a:defRPr/>
            </a:lvl4pPr>
            <a:lvl5pPr marL="914400" indent="0">
              <a:buNone/>
              <a:defRPr/>
            </a:lvl5pPr>
          </a:lstStyle>
          <a:p>
            <a:pPr lvl="0"/>
            <a:r>
              <a:rPr lang="en-US" dirty="0"/>
              <a:t>Raining</a:t>
            </a:r>
          </a:p>
        </p:txBody>
      </p:sp>
      <p:sp>
        <p:nvSpPr>
          <p:cNvPr id="13" name="Text Placeholder 4">
            <a:extLst>
              <a:ext uri="{FF2B5EF4-FFF2-40B4-BE49-F238E27FC236}">
                <a16:creationId xmlns:a16="http://schemas.microsoft.com/office/drawing/2014/main" id="{0DAC621F-1572-4A5F-9028-518D09D14265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022866" y="4089819"/>
            <a:ext cx="1828800" cy="2590560"/>
          </a:xfrm>
          <a:prstGeom prst="rect">
            <a:avLst/>
          </a:prstGeom>
          <a:ln w="12700">
            <a:solidFill>
              <a:schemeClr val="tx1"/>
            </a:solidFill>
          </a:ln>
        </p:spPr>
        <p:txBody>
          <a:bodyPr tIns="182880" bIns="91440" anchor="t" anchorCtr="1"/>
          <a:lstStyle>
            <a:lvl1pPr marL="0" indent="0" algn="ctr">
              <a:spcBef>
                <a:spcPts val="600"/>
              </a:spcBef>
              <a:spcAft>
                <a:spcPts val="0"/>
              </a:spcAft>
              <a:buNone/>
              <a:defRPr sz="3200" b="1">
                <a:solidFill>
                  <a:schemeClr val="tx1"/>
                </a:solidFill>
              </a:defRPr>
            </a:lvl1pPr>
            <a:lvl2pPr marL="228600" indent="0">
              <a:buNone/>
              <a:defRPr/>
            </a:lvl2pPr>
            <a:lvl3pPr marL="457200" indent="0">
              <a:buNone/>
              <a:defRPr/>
            </a:lvl3pPr>
            <a:lvl4pPr marL="685800" indent="0">
              <a:buNone/>
              <a:defRPr/>
            </a:lvl4pPr>
            <a:lvl5pPr marL="914400" indent="0">
              <a:buNone/>
              <a:defRPr/>
            </a:lvl5pPr>
          </a:lstStyle>
          <a:p>
            <a:pPr lvl="0"/>
            <a:r>
              <a:rPr lang="en-US" dirty="0"/>
              <a:t>word</a:t>
            </a:r>
          </a:p>
        </p:txBody>
      </p:sp>
      <p:sp>
        <p:nvSpPr>
          <p:cNvPr id="14" name="Text Placeholder 4">
            <a:extLst>
              <a:ext uri="{FF2B5EF4-FFF2-40B4-BE49-F238E27FC236}">
                <a16:creationId xmlns:a16="http://schemas.microsoft.com/office/drawing/2014/main" id="{028A8237-AB30-4F31-A16C-F57588A67BFC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8696466" y="4089819"/>
            <a:ext cx="1828800" cy="2590560"/>
          </a:xfrm>
          <a:prstGeom prst="rect">
            <a:avLst/>
          </a:prstGeom>
          <a:ln w="12700">
            <a:solidFill>
              <a:schemeClr val="tx1"/>
            </a:solidFill>
          </a:ln>
        </p:spPr>
        <p:txBody>
          <a:bodyPr tIns="182880" bIns="91440" anchor="t" anchorCtr="1"/>
          <a:lstStyle>
            <a:lvl1pPr marL="0" indent="0" algn="ctr">
              <a:spcBef>
                <a:spcPts val="600"/>
              </a:spcBef>
              <a:spcAft>
                <a:spcPts val="0"/>
              </a:spcAft>
              <a:buNone/>
              <a:defRPr sz="3200" b="1">
                <a:solidFill>
                  <a:schemeClr val="tx1"/>
                </a:solidFill>
              </a:defRPr>
            </a:lvl1pPr>
            <a:lvl2pPr marL="228600" indent="0">
              <a:buNone/>
              <a:defRPr/>
            </a:lvl2pPr>
            <a:lvl3pPr marL="457200" indent="0">
              <a:buNone/>
              <a:defRPr/>
            </a:lvl3pPr>
            <a:lvl4pPr marL="685800" indent="0">
              <a:buNone/>
              <a:defRPr/>
            </a:lvl4pPr>
            <a:lvl5pPr marL="914400" indent="0">
              <a:buNone/>
              <a:defRPr/>
            </a:lvl5pPr>
          </a:lstStyle>
          <a:p>
            <a:pPr lvl="0"/>
            <a:r>
              <a:rPr lang="en-US" dirty="0"/>
              <a:t>word</a:t>
            </a:r>
          </a:p>
        </p:txBody>
      </p:sp>
      <p:sp>
        <p:nvSpPr>
          <p:cNvPr id="12" name="Text Placeholder 4">
            <a:extLst>
              <a:ext uri="{FF2B5EF4-FFF2-40B4-BE49-F238E27FC236}">
                <a16:creationId xmlns:a16="http://schemas.microsoft.com/office/drawing/2014/main" id="{7A440806-7215-4BCD-8658-9FD8457C102D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359666" y="4089819"/>
            <a:ext cx="1828800" cy="2590560"/>
          </a:xfrm>
          <a:prstGeom prst="rect">
            <a:avLst/>
          </a:prstGeom>
          <a:ln w="12700">
            <a:solidFill>
              <a:schemeClr val="tx1"/>
            </a:solidFill>
          </a:ln>
        </p:spPr>
        <p:txBody>
          <a:bodyPr tIns="182880" bIns="91440" anchor="t" anchorCtr="1"/>
          <a:lstStyle>
            <a:lvl1pPr marL="0" indent="0" algn="ctr">
              <a:spcBef>
                <a:spcPts val="600"/>
              </a:spcBef>
              <a:spcAft>
                <a:spcPts val="0"/>
              </a:spcAft>
              <a:buNone/>
              <a:defRPr sz="3200" b="1">
                <a:solidFill>
                  <a:schemeClr val="tx1"/>
                </a:solidFill>
              </a:defRPr>
            </a:lvl1pPr>
            <a:lvl2pPr marL="228600" indent="0">
              <a:buNone/>
              <a:defRPr/>
            </a:lvl2pPr>
            <a:lvl3pPr marL="457200" indent="0">
              <a:buNone/>
              <a:defRPr/>
            </a:lvl3pPr>
            <a:lvl4pPr marL="685800" indent="0">
              <a:buNone/>
              <a:defRPr/>
            </a:lvl4pPr>
            <a:lvl5pPr marL="914400" indent="0">
              <a:buNone/>
              <a:defRPr/>
            </a:lvl5pPr>
          </a:lstStyle>
          <a:p>
            <a:pPr lvl="0"/>
            <a:r>
              <a:rPr lang="en-US" dirty="0"/>
              <a:t>word</a:t>
            </a:r>
          </a:p>
        </p:txBody>
      </p:sp>
      <p:sp>
        <p:nvSpPr>
          <p:cNvPr id="24" name="Picture Placeholder 2">
            <a:extLst>
              <a:ext uri="{FF2B5EF4-FFF2-40B4-BE49-F238E27FC236}">
                <a16:creationId xmlns:a16="http://schemas.microsoft.com/office/drawing/2014/main" id="{C100767F-3C6B-4F35-8F7A-267EC9E9BB6B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1731786" y="4775892"/>
            <a:ext cx="1737360" cy="18288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25" name="Picture Placeholder 2">
            <a:extLst>
              <a:ext uri="{FF2B5EF4-FFF2-40B4-BE49-F238E27FC236}">
                <a16:creationId xmlns:a16="http://schemas.microsoft.com/office/drawing/2014/main" id="{9FF6649D-A0E0-4F89-86DE-AE4339DF0A62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4068586" y="4775892"/>
            <a:ext cx="1737360" cy="18288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26" name="Picture Placeholder 2">
            <a:extLst>
              <a:ext uri="{FF2B5EF4-FFF2-40B4-BE49-F238E27FC236}">
                <a16:creationId xmlns:a16="http://schemas.microsoft.com/office/drawing/2014/main" id="{C22C03D8-8D99-448F-BE9C-72528363F7A9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6390575" y="4775892"/>
            <a:ext cx="1737360" cy="18288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27" name="Picture Placeholder 2">
            <a:extLst>
              <a:ext uri="{FF2B5EF4-FFF2-40B4-BE49-F238E27FC236}">
                <a16:creationId xmlns:a16="http://schemas.microsoft.com/office/drawing/2014/main" id="{EA5D8015-C876-4B75-A653-A6E45B8D7AC3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>
          <a:xfrm>
            <a:off x="8742186" y="4775892"/>
            <a:ext cx="1737360" cy="18288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15" name="Text Placeholder 4">
            <a:extLst>
              <a:ext uri="{FF2B5EF4-FFF2-40B4-BE49-F238E27FC236}">
                <a16:creationId xmlns:a16="http://schemas.microsoft.com/office/drawing/2014/main" id="{03089672-ADA2-4E72-ACCA-FE0DD28B95A1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3969489" y="1249145"/>
            <a:ext cx="4253023" cy="2658677"/>
          </a:xfrm>
          <a:prstGeom prst="rect">
            <a:avLst/>
          </a:prstGeom>
          <a:ln w="12700">
            <a:solidFill>
              <a:schemeClr val="tx1"/>
            </a:solidFill>
          </a:ln>
        </p:spPr>
        <p:txBody>
          <a:bodyPr tIns="182880" bIns="91440" anchor="t" anchorCtr="1"/>
          <a:lstStyle>
            <a:lvl1pPr marL="0" indent="0" algn="ctr">
              <a:spcBef>
                <a:spcPts val="600"/>
              </a:spcBef>
              <a:spcAft>
                <a:spcPts val="0"/>
              </a:spcAft>
              <a:buNone/>
              <a:defRPr sz="3200" b="1">
                <a:solidFill>
                  <a:schemeClr val="tx1"/>
                </a:solidFill>
              </a:defRPr>
            </a:lvl1pPr>
            <a:lvl2pPr marL="228600" indent="0">
              <a:buNone/>
              <a:defRPr/>
            </a:lvl2pPr>
            <a:lvl3pPr marL="457200" indent="0">
              <a:buNone/>
              <a:defRPr/>
            </a:lvl3pPr>
            <a:lvl4pPr marL="685800" indent="0">
              <a:buNone/>
              <a:defRPr/>
            </a:lvl4pPr>
            <a:lvl5pPr marL="914400" indent="0">
              <a:buNone/>
              <a:defRPr/>
            </a:lvl5pPr>
          </a:lstStyle>
          <a:p>
            <a:pPr lvl="0"/>
            <a:r>
              <a:rPr lang="en-US" dirty="0"/>
              <a:t>Raining</a:t>
            </a:r>
          </a:p>
        </p:txBody>
      </p:sp>
      <p:sp>
        <p:nvSpPr>
          <p:cNvPr id="16" name="Picture Placeholder 2">
            <a:extLst>
              <a:ext uri="{FF2B5EF4-FFF2-40B4-BE49-F238E27FC236}">
                <a16:creationId xmlns:a16="http://schemas.microsoft.com/office/drawing/2014/main" id="{97F56DBA-4EAC-4E6C-A85A-737A3BBD8943}"/>
              </a:ext>
            </a:extLst>
          </p:cNvPr>
          <p:cNvSpPr>
            <a:spLocks noGrp="1"/>
          </p:cNvSpPr>
          <p:nvPr>
            <p:ph type="pic" sz="quarter" idx="26"/>
          </p:nvPr>
        </p:nvSpPr>
        <p:spPr>
          <a:xfrm>
            <a:off x="4075814" y="1935219"/>
            <a:ext cx="4040372" cy="1876886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17" name="Picture Placeholder 4">
            <a:extLst>
              <a:ext uri="{FF2B5EF4-FFF2-40B4-BE49-F238E27FC236}">
                <a16:creationId xmlns:a16="http://schemas.microsoft.com/office/drawing/2014/main" id="{BF9F1DF9-0AD9-43E4-A383-278F3EF74B94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10101263" y="223838"/>
            <a:ext cx="1371600" cy="1371600"/>
          </a:xfrm>
          <a:prstGeom prst="rect">
            <a:avLst/>
          </a:prstGeom>
          <a:ln w="12700">
            <a:solidFill>
              <a:schemeClr val="tx1"/>
            </a:solidFill>
          </a:ln>
        </p:spPr>
        <p:txBody>
          <a:bodyPr/>
          <a:lstStyle/>
          <a:p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8623632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Academic 3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052D0218-0057-425E-8953-BB92B883283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86391"/>
            <a:ext cx="8614144" cy="1029323"/>
          </a:xfrm>
          <a:prstGeom prst="rect">
            <a:avLst/>
          </a:prstGeom>
        </p:spPr>
        <p:txBody>
          <a:bodyPr anchor="t"/>
          <a:lstStyle>
            <a:lvl1pPr>
              <a:defRPr/>
            </a:lvl1pPr>
          </a:lstStyle>
          <a:p>
            <a:r>
              <a:rPr lang="en-US" dirty="0"/>
              <a:t>[Greeting: Getting Ready</a:t>
            </a:r>
          </a:p>
        </p:txBody>
      </p:sp>
      <p:sp>
        <p:nvSpPr>
          <p:cNvPr id="10" name="Text Placeholder 6">
            <a:extLst>
              <a:ext uri="{FF2B5EF4-FFF2-40B4-BE49-F238E27FC236}">
                <a16:creationId xmlns:a16="http://schemas.microsoft.com/office/drawing/2014/main" id="{B20527F1-8C7C-4E4F-983E-E18B81AD315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38200" y="891839"/>
            <a:ext cx="8614144" cy="5238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="1">
                <a:solidFill>
                  <a:srgbClr val="9FCC3B"/>
                </a:solidFill>
              </a:defRPr>
            </a:lvl1pPr>
          </a:lstStyle>
          <a:p>
            <a:pPr lvl="0"/>
            <a:r>
              <a:rPr lang="en-US" dirty="0"/>
              <a:t>[Using Consistent Language: Tell the student what “To Do”</a:t>
            </a:r>
          </a:p>
        </p:txBody>
      </p:sp>
      <p:sp>
        <p:nvSpPr>
          <p:cNvPr id="21" name="Picture Placeholder 16">
            <a:extLst>
              <a:ext uri="{FF2B5EF4-FFF2-40B4-BE49-F238E27FC236}">
                <a16:creationId xmlns:a16="http://schemas.microsoft.com/office/drawing/2014/main" id="{281E16C1-A1AC-466A-85D4-7FEC9E8A9FAD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892251" y="1897743"/>
            <a:ext cx="3200400" cy="3200400"/>
          </a:xfrm>
          <a:prstGeom prst="rect">
            <a:avLst/>
          </a:prstGeom>
          <a:ln w="12700">
            <a:solidFill>
              <a:schemeClr val="tx1"/>
            </a:solidFill>
          </a:ln>
        </p:spPr>
        <p:txBody>
          <a:bodyPr/>
          <a:lstStyle/>
          <a:p>
            <a:endParaRPr lang="en-US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165CF0C-A824-4F6F-ADF1-163DA57BA01D}"/>
              </a:ext>
            </a:extLst>
          </p:cNvPr>
          <p:cNvSpPr txBox="1"/>
          <p:nvPr userDrawn="1"/>
        </p:nvSpPr>
        <p:spPr>
          <a:xfrm>
            <a:off x="3553146" y="5586403"/>
            <a:ext cx="508570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i="1" dirty="0">
                <a:solidFill>
                  <a:srgbClr val="4D9736"/>
                </a:solidFill>
              </a:rPr>
              <a:t>Pick one</a:t>
            </a:r>
          </a:p>
          <a:p>
            <a:pPr algn="ctr"/>
            <a:r>
              <a:rPr lang="en-US" sz="2400" b="1" i="1" dirty="0">
                <a:solidFill>
                  <a:srgbClr val="4D9736"/>
                </a:solidFill>
              </a:rPr>
              <a:t>(Click for video)</a:t>
            </a:r>
          </a:p>
        </p:txBody>
      </p:sp>
      <p:sp>
        <p:nvSpPr>
          <p:cNvPr id="6" name="Picture Placeholder 16">
            <a:extLst>
              <a:ext uri="{FF2B5EF4-FFF2-40B4-BE49-F238E27FC236}">
                <a16:creationId xmlns:a16="http://schemas.microsoft.com/office/drawing/2014/main" id="{D0959C2B-BEA7-4B0D-A5B7-0751CD46006A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4740351" y="1897743"/>
            <a:ext cx="3200400" cy="3200400"/>
          </a:xfrm>
          <a:prstGeom prst="rect">
            <a:avLst/>
          </a:prstGeom>
          <a:ln w="12700">
            <a:solidFill>
              <a:schemeClr val="tx1"/>
            </a:solidFill>
          </a:ln>
        </p:spPr>
        <p:txBody>
          <a:bodyPr/>
          <a:lstStyle/>
          <a:p>
            <a:endParaRPr lang="en-US" dirty="0"/>
          </a:p>
        </p:txBody>
      </p:sp>
      <p:sp>
        <p:nvSpPr>
          <p:cNvPr id="7" name="Picture Placeholder 16">
            <a:extLst>
              <a:ext uri="{FF2B5EF4-FFF2-40B4-BE49-F238E27FC236}">
                <a16:creationId xmlns:a16="http://schemas.microsoft.com/office/drawing/2014/main" id="{BBD1EDAC-AE18-414C-8564-A5253146BAC4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8588451" y="1897743"/>
            <a:ext cx="3200400" cy="3200400"/>
          </a:xfrm>
          <a:prstGeom prst="rect">
            <a:avLst/>
          </a:prstGeom>
          <a:ln w="12700">
            <a:solidFill>
              <a:schemeClr val="tx1"/>
            </a:solidFill>
          </a:ln>
        </p:spPr>
        <p:txBody>
          <a:bodyPr/>
          <a:lstStyle/>
          <a:p>
            <a:endParaRPr lang="en-US" dirty="0"/>
          </a:p>
        </p:txBody>
      </p:sp>
      <p:sp>
        <p:nvSpPr>
          <p:cNvPr id="9" name="Picture Placeholder 4">
            <a:extLst>
              <a:ext uri="{FF2B5EF4-FFF2-40B4-BE49-F238E27FC236}">
                <a16:creationId xmlns:a16="http://schemas.microsoft.com/office/drawing/2014/main" id="{D1C22037-EAB8-4469-9053-F3F25F4ABCCD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10101263" y="223838"/>
            <a:ext cx="1371600" cy="1371600"/>
          </a:xfrm>
          <a:prstGeom prst="rect">
            <a:avLst/>
          </a:prstGeom>
          <a:ln w="12700">
            <a:solidFill>
              <a:schemeClr val="tx1"/>
            </a:solidFill>
          </a:ln>
        </p:spPr>
        <p:txBody>
          <a:bodyPr/>
          <a:lstStyle/>
          <a:p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72870526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Use for Instruction Slid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09FA8397-3AC7-46A2-95CC-A9AE5831CD2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86391"/>
            <a:ext cx="10515600" cy="1029323"/>
          </a:xfrm>
          <a:prstGeom prst="rect">
            <a:avLst/>
          </a:prstGeom>
        </p:spPr>
        <p:txBody>
          <a:bodyPr anchor="t"/>
          <a:lstStyle>
            <a:lvl1pPr>
              <a:defRPr/>
            </a:lvl1pPr>
          </a:lstStyle>
          <a:p>
            <a:r>
              <a:rPr lang="en-US" dirty="0"/>
              <a:t>[Greeting: Getting Ready]</a:t>
            </a:r>
          </a:p>
        </p:txBody>
      </p:sp>
      <p:sp>
        <p:nvSpPr>
          <p:cNvPr id="6" name="Text Placeholder 6">
            <a:extLst>
              <a:ext uri="{FF2B5EF4-FFF2-40B4-BE49-F238E27FC236}">
                <a16:creationId xmlns:a16="http://schemas.microsoft.com/office/drawing/2014/main" id="{F3E04B40-0305-4921-8736-D1839D30524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38200" y="891839"/>
            <a:ext cx="10515600" cy="5238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="1">
                <a:solidFill>
                  <a:srgbClr val="9FCC3B"/>
                </a:solidFill>
              </a:defRPr>
            </a:lvl1pPr>
          </a:lstStyle>
          <a:p>
            <a:pPr lvl="0"/>
            <a:r>
              <a:rPr lang="en-US" dirty="0"/>
              <a:t>[Using Consistent Language: Tell the student what “To Do”]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BDC00F9F-97F3-4A90-983E-4C456DD25906}"/>
              </a:ext>
            </a:extLst>
          </p:cNvPr>
          <p:cNvSpPr/>
          <p:nvPr userDrawn="1"/>
        </p:nvSpPr>
        <p:spPr>
          <a:xfrm>
            <a:off x="-344649" y="-29362"/>
            <a:ext cx="725649" cy="6916723"/>
          </a:xfrm>
          <a:prstGeom prst="rect">
            <a:avLst/>
          </a:prstGeom>
          <a:solidFill>
            <a:srgbClr val="9FCC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19FA54B6-8E58-45DA-B092-112F4FD1672D}"/>
              </a:ext>
            </a:extLst>
          </p:cNvPr>
          <p:cNvSpPr/>
          <p:nvPr userDrawn="1"/>
        </p:nvSpPr>
        <p:spPr>
          <a:xfrm>
            <a:off x="467200" y="-19878"/>
            <a:ext cx="99270" cy="6916723"/>
          </a:xfrm>
          <a:prstGeom prst="rect">
            <a:avLst/>
          </a:prstGeom>
          <a:solidFill>
            <a:srgbClr val="4286C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200CA7C1-2247-4965-BE52-AD9053FC8205}"/>
              </a:ext>
            </a:extLst>
          </p:cNvPr>
          <p:cNvSpPr/>
          <p:nvPr userDrawn="1"/>
        </p:nvSpPr>
        <p:spPr>
          <a:xfrm>
            <a:off x="381000" y="-58723"/>
            <a:ext cx="99270" cy="6916723"/>
          </a:xfrm>
          <a:prstGeom prst="rect">
            <a:avLst/>
          </a:prstGeom>
          <a:solidFill>
            <a:srgbClr val="4D97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74FB53D1-98E2-4B15-976B-01026108A4FC}"/>
              </a:ext>
            </a:extLst>
          </p:cNvPr>
          <p:cNvSpPr/>
          <p:nvPr userDrawn="1"/>
        </p:nvSpPr>
        <p:spPr>
          <a:xfrm>
            <a:off x="2358880" y="5962426"/>
            <a:ext cx="7474240" cy="707886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en-US" sz="2000" b="1" i="1" dirty="0">
                <a:solidFill>
                  <a:srgbClr val="4D973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Practice in the beginning of the session, if needed.</a:t>
            </a:r>
          </a:p>
          <a:p>
            <a:pPr algn="ctr"/>
            <a:r>
              <a:rPr lang="en-US" altLang="en-US" sz="2000" b="1" i="1" dirty="0">
                <a:solidFill>
                  <a:srgbClr val="4D973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Intersperse in all lessons.</a:t>
            </a:r>
            <a:endParaRPr lang="zh-CN" altLang="en-US" sz="2000" b="1" i="1" dirty="0">
              <a:solidFill>
                <a:srgbClr val="4D9736"/>
              </a:solidFill>
              <a:latin typeface="Microsoft YaHei" panose="020B0503020204020204" pitchFamily="34" charset="-122"/>
              <a:ea typeface="Microsoft YaHei" panose="020B0503020204020204" pitchFamily="34" charset="-122"/>
              <a:cs typeface="Arial" panose="020B0604020202020204" pitchFamily="34" charset="0"/>
            </a:endParaRPr>
          </a:p>
        </p:txBody>
      </p:sp>
      <p:grpSp>
        <p:nvGrpSpPr>
          <p:cNvPr id="27" name="Group 26">
            <a:extLst>
              <a:ext uri="{FF2B5EF4-FFF2-40B4-BE49-F238E27FC236}">
                <a16:creationId xmlns:a16="http://schemas.microsoft.com/office/drawing/2014/main" id="{134226A7-586D-4802-A26D-3689A3694CCD}"/>
              </a:ext>
            </a:extLst>
          </p:cNvPr>
          <p:cNvGrpSpPr/>
          <p:nvPr userDrawn="1"/>
        </p:nvGrpSpPr>
        <p:grpSpPr>
          <a:xfrm>
            <a:off x="959423" y="1376974"/>
            <a:ext cx="10688795" cy="4401205"/>
            <a:chOff x="1122205" y="1690011"/>
            <a:chExt cx="10688795" cy="4401205"/>
          </a:xfrm>
          <a:noFill/>
        </p:grpSpPr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F5F922FE-00E5-4620-B7A9-AB25E8B379D2}"/>
                </a:ext>
              </a:extLst>
            </p:cNvPr>
            <p:cNvSpPr txBox="1"/>
            <p:nvPr/>
          </p:nvSpPr>
          <p:spPr>
            <a:xfrm>
              <a:off x="1297616" y="1690011"/>
              <a:ext cx="10211885" cy="4401205"/>
            </a:xfrm>
            <a:prstGeom prst="rect">
              <a:avLst/>
            </a:prstGeom>
            <a:grpFill/>
            <a:ln w="38100">
              <a:noFill/>
            </a:ln>
          </p:spPr>
          <p:txBody>
            <a:bodyPr wrap="square" rtlCol="0">
              <a:spAutoFit/>
            </a:bodyPr>
            <a:lstStyle/>
            <a:p>
              <a:pPr marL="114300" lvl="1" algn="ctr"/>
              <a:r>
                <a:rPr lang="en-US" sz="2000" dirty="0">
                  <a:latin typeface="Arial" panose="020B0604020202020204" pitchFamily="34" charset="0"/>
                  <a:cs typeface="Arial" panose="020B0604020202020204" pitchFamily="34" charset="0"/>
                </a:rPr>
                <a:t>Give commands </a:t>
              </a:r>
              <a:r>
                <a:rPr lang="en-US" sz="2000" b="1" u="sng" dirty="0">
                  <a:latin typeface="Arial" panose="020B0604020202020204" pitchFamily="34" charset="0"/>
                  <a:cs typeface="Arial" panose="020B0604020202020204" pitchFamily="34" charset="0"/>
                </a:rPr>
                <a:t>ONE</a:t>
              </a:r>
              <a:r>
                <a:rPr lang="en-US" sz="2000" dirty="0">
                  <a:latin typeface="Arial" panose="020B0604020202020204" pitchFamily="34" charset="0"/>
                  <a:cs typeface="Arial" panose="020B0604020202020204" pitchFamily="34" charset="0"/>
                </a:rPr>
                <a:t> time</a:t>
              </a:r>
            </a:p>
            <a:p>
              <a:pPr marL="114300" lvl="1" algn="ctr"/>
              <a:r>
                <a:rPr lang="en-US" sz="2000" dirty="0">
                  <a:latin typeface="Arial" panose="020B0604020202020204" pitchFamily="34" charset="0"/>
                  <a:cs typeface="Arial" panose="020B0604020202020204" pitchFamily="34" charset="0"/>
                </a:rPr>
                <a:t>then use gestures or prompting to help the student follow the command</a:t>
              </a:r>
            </a:p>
            <a:p>
              <a:pPr marL="114300" lvl="1"/>
              <a:endParaRPr lang="en-US" sz="2000" dirty="0">
                <a:solidFill>
                  <a:srgbClr val="517CC8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571500" lvl="2"/>
              <a:endParaRPr lang="en-US" sz="2000" dirty="0">
                <a:solidFill>
                  <a:srgbClr val="517CC8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571500" lvl="2"/>
              <a:endParaRPr lang="en-US" sz="2000" dirty="0">
                <a:solidFill>
                  <a:srgbClr val="517CC8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571500" lvl="2"/>
              <a:endParaRPr lang="en-US" sz="2000" dirty="0">
                <a:solidFill>
                  <a:srgbClr val="517CC8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571500" lvl="2"/>
              <a:endParaRPr lang="en-US" sz="2000" dirty="0">
                <a:solidFill>
                  <a:srgbClr val="517CC8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571500" lvl="2"/>
              <a:endParaRPr lang="en-US" sz="2000" dirty="0">
                <a:solidFill>
                  <a:srgbClr val="517CC8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571500" lvl="2"/>
              <a:endParaRPr lang="en-US" sz="2000" dirty="0">
                <a:solidFill>
                  <a:srgbClr val="517CC8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571500" lvl="2"/>
              <a:endParaRPr lang="en-US" sz="2000" dirty="0">
                <a:solidFill>
                  <a:srgbClr val="517CC8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571500" lvl="2"/>
              <a:endParaRPr lang="en-US" sz="2000" dirty="0">
                <a:solidFill>
                  <a:srgbClr val="517CC8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114300" lvl="1"/>
              <a:endParaRPr lang="en-US" sz="2000" dirty="0">
                <a:solidFill>
                  <a:srgbClr val="517CC8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114300" lvl="1" algn="ctr"/>
              <a:r>
                <a:rPr lang="en-US" sz="2000" dirty="0">
                  <a:latin typeface="Arial" panose="020B0604020202020204" pitchFamily="34" charset="0"/>
                  <a:cs typeface="Arial" panose="020B0604020202020204" pitchFamily="34" charset="0"/>
                </a:rPr>
                <a:t>After the student has followed these commands (with or without prompting) </a:t>
              </a:r>
            </a:p>
            <a:p>
              <a:pPr marL="114300" lvl="1" algn="ctr"/>
              <a:r>
                <a:rPr lang="en-US" sz="2000" dirty="0">
                  <a:latin typeface="Arial" panose="020B0604020202020204" pitchFamily="34" charset="0"/>
                  <a:cs typeface="Arial" panose="020B0604020202020204" pitchFamily="34" charset="0"/>
                </a:rPr>
                <a:t>give reinforcement</a:t>
              </a: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FEDD52AE-83B8-4884-8D48-731D1DEE03D3}"/>
                </a:ext>
              </a:extLst>
            </p:cNvPr>
            <p:cNvSpPr txBox="1"/>
            <p:nvPr/>
          </p:nvSpPr>
          <p:spPr>
            <a:xfrm>
              <a:off x="1122205" y="2747614"/>
              <a:ext cx="5120640" cy="2286000"/>
            </a:xfrm>
            <a:prstGeom prst="roundRect">
              <a:avLst/>
            </a:prstGeom>
            <a:grpFill/>
            <a:ln w="38100">
              <a:solidFill>
                <a:srgbClr val="9FCC3B"/>
              </a:solidFill>
            </a:ln>
            <a:effectLst/>
          </p:spPr>
          <p:txBody>
            <a:bodyPr wrap="square" rtlCol="0">
              <a:spAutoFit/>
            </a:bodyPr>
            <a:lstStyle/>
            <a:p>
              <a:pPr indent="-342900" algn="ctr">
                <a:spcAft>
                  <a:spcPts val="600"/>
                </a:spcAft>
              </a:pPr>
              <a:r>
                <a:rPr lang="en-US" sz="2000" b="1" u="sng" dirty="0">
                  <a:latin typeface="Arial" panose="020B0604020202020204" pitchFamily="34" charset="0"/>
                  <a:cs typeface="Arial" panose="020B0604020202020204" pitchFamily="34" charset="0"/>
                </a:rPr>
                <a:t>Common commands</a:t>
              </a:r>
              <a:endParaRPr lang="en-US" sz="20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indent="-342900" algn="ctr">
                <a:buClr>
                  <a:srgbClr val="517CC8"/>
                </a:buClr>
              </a:pPr>
              <a:r>
                <a:rPr lang="en-US" sz="2000" b="1" dirty="0">
                  <a:latin typeface="Arial" panose="020B0604020202020204" pitchFamily="34" charset="0"/>
                  <a:cs typeface="Arial" panose="020B0604020202020204" pitchFamily="34" charset="0"/>
                </a:rPr>
                <a:t>"Come here”</a:t>
              </a:r>
            </a:p>
            <a:p>
              <a:pPr indent="-342900" algn="ctr">
                <a:buClr>
                  <a:srgbClr val="517CC8"/>
                </a:buClr>
              </a:pPr>
              <a:r>
                <a:rPr lang="en-US" sz="2000" b="1" dirty="0">
                  <a:latin typeface="Arial" panose="020B0604020202020204" pitchFamily="34" charset="0"/>
                  <a:cs typeface="Arial" panose="020B0604020202020204" pitchFamily="34" charset="0"/>
                </a:rPr>
                <a:t>“Walk with me”</a:t>
              </a:r>
            </a:p>
            <a:p>
              <a:pPr indent="-342900" algn="ctr">
                <a:buClr>
                  <a:srgbClr val="517CC8"/>
                </a:buClr>
              </a:pPr>
              <a:r>
                <a:rPr lang="en-US" sz="2000" b="1" dirty="0">
                  <a:latin typeface="Arial" panose="020B0604020202020204" pitchFamily="34" charset="0"/>
                  <a:cs typeface="Arial" panose="020B0604020202020204" pitchFamily="34" charset="0"/>
                </a:rPr>
                <a:t>“Sit down”</a:t>
              </a:r>
            </a:p>
            <a:p>
              <a:pPr indent="-342900" algn="ctr">
                <a:buClr>
                  <a:srgbClr val="517CC8"/>
                </a:buClr>
              </a:pPr>
              <a:r>
                <a:rPr lang="en-US" sz="2000" b="1" dirty="0">
                  <a:latin typeface="Arial" panose="020B0604020202020204" pitchFamily="34" charset="0"/>
                  <a:cs typeface="Arial" panose="020B0604020202020204" pitchFamily="34" charset="0"/>
                </a:rPr>
                <a:t>“Hands down” </a:t>
              </a:r>
            </a:p>
            <a:p>
              <a:pPr indent="-342900" algn="ctr">
                <a:buClr>
                  <a:srgbClr val="517CC8"/>
                </a:buClr>
              </a:pPr>
              <a:r>
                <a:rPr lang="en-US" sz="2000" b="1" dirty="0">
                  <a:latin typeface="Arial" panose="020B0604020202020204" pitchFamily="34" charset="0"/>
                  <a:cs typeface="Arial" panose="020B0604020202020204" pitchFamily="34" charset="0"/>
                </a:rPr>
                <a:t>“Look at me” </a:t>
              </a: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204BA9B2-4464-4F9A-B7EF-99BE1AE6ED50}"/>
                </a:ext>
              </a:extLst>
            </p:cNvPr>
            <p:cNvSpPr txBox="1"/>
            <p:nvPr/>
          </p:nvSpPr>
          <p:spPr>
            <a:xfrm>
              <a:off x="6598920" y="2753865"/>
              <a:ext cx="5212080" cy="2298502"/>
            </a:xfrm>
            <a:prstGeom prst="roundRect">
              <a:avLst/>
            </a:prstGeom>
            <a:grpFill/>
            <a:ln w="38100">
              <a:solidFill>
                <a:srgbClr val="0067B1"/>
              </a:solidFill>
            </a:ln>
            <a:effectLst/>
          </p:spPr>
          <p:txBody>
            <a:bodyPr wrap="square" rtlCol="0">
              <a:spAutoFit/>
            </a:bodyPr>
            <a:lstStyle/>
            <a:p>
              <a:pPr indent="-342900" algn="ctr">
                <a:spcAft>
                  <a:spcPts val="600"/>
                </a:spcAft>
              </a:pPr>
              <a:r>
                <a:rPr lang="en-US" sz="2000" b="1" u="sng" dirty="0">
                  <a:latin typeface="Arial" panose="020B0604020202020204" pitchFamily="34" charset="0"/>
                  <a:cs typeface="Arial" panose="020B0604020202020204" pitchFamily="34" charset="0"/>
                </a:rPr>
                <a:t>Gross motor actions – “Do this”</a:t>
              </a:r>
            </a:p>
            <a:p>
              <a:pPr marL="114300" lvl="1" algn="ctr">
                <a:buClr>
                  <a:srgbClr val="517CC8"/>
                </a:buClr>
              </a:pPr>
              <a:r>
                <a:rPr lang="en-US" sz="2000" b="1" dirty="0">
                  <a:latin typeface="Arial" panose="020B0604020202020204" pitchFamily="34" charset="0"/>
                  <a:cs typeface="Arial" panose="020B0604020202020204" pitchFamily="34" charset="0"/>
                </a:rPr>
                <a:t>Clapping hands</a:t>
              </a:r>
            </a:p>
            <a:p>
              <a:pPr marL="114300" lvl="1" algn="ctr">
                <a:buClr>
                  <a:srgbClr val="517CC8"/>
                </a:buClr>
              </a:pPr>
              <a:r>
                <a:rPr lang="en-US" sz="2000" b="1" dirty="0">
                  <a:latin typeface="Arial" panose="020B0604020202020204" pitchFamily="34" charset="0"/>
                  <a:cs typeface="Arial" panose="020B0604020202020204" pitchFamily="34" charset="0"/>
                </a:rPr>
                <a:t>Raising hands</a:t>
              </a:r>
            </a:p>
            <a:p>
              <a:pPr marL="114300" lvl="1" algn="ctr">
                <a:buClr>
                  <a:srgbClr val="517CC8"/>
                </a:buClr>
              </a:pPr>
              <a:r>
                <a:rPr lang="en-US" sz="2000" b="1" dirty="0">
                  <a:latin typeface="Arial" panose="020B0604020202020204" pitchFamily="34" charset="0"/>
                  <a:cs typeface="Arial" panose="020B0604020202020204" pitchFamily="34" charset="0"/>
                </a:rPr>
                <a:t>Thumbs up</a:t>
              </a:r>
            </a:p>
            <a:p>
              <a:pPr marL="114300" lvl="1" algn="ctr">
                <a:buClr>
                  <a:srgbClr val="517CC8"/>
                </a:buClr>
              </a:pPr>
              <a:r>
                <a:rPr lang="en-US" sz="2000" b="1" dirty="0">
                  <a:latin typeface="Arial" panose="020B0604020202020204" pitchFamily="34" charset="0"/>
                  <a:cs typeface="Arial" panose="020B0604020202020204" pitchFamily="34" charset="0"/>
                </a:rPr>
                <a:t>Nodding yes</a:t>
              </a:r>
            </a:p>
            <a:p>
              <a:pPr marL="114300" lvl="1" algn="ctr">
                <a:buClr>
                  <a:srgbClr val="517CC8"/>
                </a:buClr>
              </a:pPr>
              <a:r>
                <a:rPr lang="en-US" sz="2000" b="1" dirty="0">
                  <a:latin typeface="Arial" panose="020B0604020202020204" pitchFamily="34" charset="0"/>
                  <a:cs typeface="Arial" panose="020B0604020202020204" pitchFamily="34" charset="0"/>
                </a:rPr>
                <a:t>Nodding no </a:t>
              </a: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372936582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Use for Instruction Slid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122D30B2-E935-4D63-AB72-3E06B1DC7F0D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838200" y="1605770"/>
            <a:ext cx="10515600" cy="130368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>
              <a:buFont typeface="Courier New" panose="02070309020205020404" pitchFamily="49" charset="0"/>
              <a:buChar char="o"/>
              <a:defRPr/>
            </a:lvl1pPr>
            <a:lvl2pPr marL="228600" indent="0">
              <a:buNone/>
              <a:defRPr/>
            </a:lvl2pPr>
            <a:lvl3pPr marL="457200" indent="0">
              <a:buNone/>
              <a:defRPr/>
            </a:lvl3pPr>
            <a:lvl4pPr marL="685800" indent="0">
              <a:buNone/>
              <a:defRPr/>
            </a:lvl4pPr>
            <a:lvl5pPr marL="914400" indent="0">
              <a:buNone/>
              <a:defRPr/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09FA8397-3AC7-46A2-95CC-A9AE5831CD2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86391"/>
            <a:ext cx="10515600" cy="1029323"/>
          </a:xfrm>
          <a:prstGeom prst="rect">
            <a:avLst/>
          </a:prstGeom>
        </p:spPr>
        <p:txBody>
          <a:bodyPr anchor="t"/>
          <a:lstStyle>
            <a:lvl1pPr>
              <a:defRPr/>
            </a:lvl1pPr>
          </a:lstStyle>
          <a:p>
            <a:r>
              <a:rPr lang="en-US" dirty="0"/>
              <a:t>[Greeting: Getting Ready</a:t>
            </a:r>
          </a:p>
        </p:txBody>
      </p:sp>
      <p:sp>
        <p:nvSpPr>
          <p:cNvPr id="6" name="Text Placeholder 6">
            <a:extLst>
              <a:ext uri="{FF2B5EF4-FFF2-40B4-BE49-F238E27FC236}">
                <a16:creationId xmlns:a16="http://schemas.microsoft.com/office/drawing/2014/main" id="{F3E04B40-0305-4921-8736-D1839D30524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38200" y="891839"/>
            <a:ext cx="10515600" cy="5238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="1">
                <a:solidFill>
                  <a:srgbClr val="9FCC3B"/>
                </a:solidFill>
              </a:defRPr>
            </a:lvl1pPr>
          </a:lstStyle>
          <a:p>
            <a:pPr lvl="0"/>
            <a:r>
              <a:rPr lang="en-US" dirty="0"/>
              <a:t>[Using Consistent Language: Tell the student what “To Do”</a:t>
            </a:r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FA56E403-0B22-4BC7-94EA-EB2EC34FE7F7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521293" y="3203412"/>
            <a:ext cx="2286000" cy="2743200"/>
          </a:xfrm>
          <a:prstGeom prst="rect">
            <a:avLst/>
          </a:prstGeom>
          <a:ln w="12700">
            <a:solidFill>
              <a:schemeClr val="tx1"/>
            </a:solidFill>
          </a:ln>
        </p:spPr>
        <p:txBody>
          <a:bodyPr tIns="182880"/>
          <a:lstStyle>
            <a:lvl1pPr marL="0" indent="0" algn="ctr">
              <a:buNone/>
              <a:defRPr sz="1800" b="1">
                <a:solidFill>
                  <a:srgbClr val="4286C6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5D9ACD2D-5C00-45CB-AB5C-4282C4A64C9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809846" y="3203412"/>
            <a:ext cx="2286000" cy="2743200"/>
          </a:xfrm>
          <a:prstGeom prst="rect">
            <a:avLst/>
          </a:prstGeom>
          <a:ln w="12700">
            <a:solidFill>
              <a:schemeClr val="tx1"/>
            </a:solidFill>
          </a:ln>
        </p:spPr>
        <p:txBody>
          <a:bodyPr tIns="182880"/>
          <a:lstStyle>
            <a:lvl1pPr marL="0" indent="0" algn="ctr">
              <a:buNone/>
              <a:defRPr sz="1800" b="1">
                <a:solidFill>
                  <a:srgbClr val="4286C6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8C5F3DBA-4A3A-4132-AB71-436EEDB29A3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091366" y="3203412"/>
            <a:ext cx="2286000" cy="2743200"/>
          </a:xfrm>
          <a:prstGeom prst="rect">
            <a:avLst/>
          </a:prstGeom>
          <a:ln w="12700">
            <a:solidFill>
              <a:schemeClr val="tx1"/>
            </a:solidFill>
          </a:ln>
        </p:spPr>
        <p:txBody>
          <a:bodyPr tIns="182880"/>
          <a:lstStyle>
            <a:lvl1pPr marL="0" indent="0" algn="ctr">
              <a:buNone/>
              <a:defRPr sz="1800" b="1">
                <a:solidFill>
                  <a:srgbClr val="4286C6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172A74E0-3C20-49F6-89A3-3EF52A584B92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8380145" y="3203412"/>
            <a:ext cx="2286000" cy="2743200"/>
          </a:xfrm>
          <a:prstGeom prst="rect">
            <a:avLst/>
          </a:prstGeom>
          <a:ln w="12700">
            <a:solidFill>
              <a:schemeClr val="tx1"/>
            </a:solidFill>
          </a:ln>
        </p:spPr>
        <p:txBody>
          <a:bodyPr tIns="182880"/>
          <a:lstStyle>
            <a:lvl1pPr marL="0" indent="0" algn="ctr">
              <a:buNone/>
              <a:defRPr sz="1800" b="1">
                <a:solidFill>
                  <a:srgbClr val="4286C6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9793E80-57D7-4A67-BB59-58C1DD9AF1D7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1612733" y="3935413"/>
            <a:ext cx="2103120" cy="192024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15" name="Picture Placeholder 2">
            <a:extLst>
              <a:ext uri="{FF2B5EF4-FFF2-40B4-BE49-F238E27FC236}">
                <a16:creationId xmlns:a16="http://schemas.microsoft.com/office/drawing/2014/main" id="{BB724D25-DB2A-439C-9C0E-E1ACD094BDD3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3901286" y="3935413"/>
            <a:ext cx="2103120" cy="192024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16" name="Picture Placeholder 2">
            <a:extLst>
              <a:ext uri="{FF2B5EF4-FFF2-40B4-BE49-F238E27FC236}">
                <a16:creationId xmlns:a16="http://schemas.microsoft.com/office/drawing/2014/main" id="{58C971AB-93AA-4D23-92A6-615F447C6468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6182806" y="3935413"/>
            <a:ext cx="2103120" cy="192024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17" name="Picture Placeholder 2">
            <a:extLst>
              <a:ext uri="{FF2B5EF4-FFF2-40B4-BE49-F238E27FC236}">
                <a16:creationId xmlns:a16="http://schemas.microsoft.com/office/drawing/2014/main" id="{23ACEA3F-AE2C-4C5E-9177-838B4BD5F937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8476147" y="3935413"/>
            <a:ext cx="2103120" cy="192024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83AF8A30-947A-46E4-93F8-743CA10DB41A}"/>
              </a:ext>
            </a:extLst>
          </p:cNvPr>
          <p:cNvCxnSpPr/>
          <p:nvPr userDrawn="1"/>
        </p:nvCxnSpPr>
        <p:spPr>
          <a:xfrm>
            <a:off x="1590568" y="6179126"/>
            <a:ext cx="8925034" cy="0"/>
          </a:xfrm>
          <a:prstGeom prst="straightConnector1">
            <a:avLst/>
          </a:prstGeom>
          <a:ln w="76200">
            <a:solidFill>
              <a:srgbClr val="9FCC3B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>
            <a:extLst>
              <a:ext uri="{FF2B5EF4-FFF2-40B4-BE49-F238E27FC236}">
                <a16:creationId xmlns:a16="http://schemas.microsoft.com/office/drawing/2014/main" id="{84D178E6-E224-4D66-88AB-8CC1B766B59E}"/>
              </a:ext>
            </a:extLst>
          </p:cNvPr>
          <p:cNvSpPr txBox="1"/>
          <p:nvPr userDrawn="1"/>
        </p:nvSpPr>
        <p:spPr>
          <a:xfrm>
            <a:off x="4572000" y="6331527"/>
            <a:ext cx="3048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rgbClr val="4286C6"/>
                </a:solidFill>
              </a:rPr>
              <a:t>Least-to-most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88728825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48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cademic 3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052D0218-0057-425E-8953-BB92B883283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86391"/>
            <a:ext cx="8879958" cy="1029323"/>
          </a:xfrm>
          <a:prstGeom prst="rect">
            <a:avLst/>
          </a:prstGeom>
        </p:spPr>
        <p:txBody>
          <a:bodyPr anchor="t"/>
          <a:lstStyle>
            <a:lvl1pPr>
              <a:defRPr/>
            </a:lvl1pPr>
          </a:lstStyle>
          <a:p>
            <a:r>
              <a:rPr lang="en-US" dirty="0"/>
              <a:t>[Greeting: Getting Ready</a:t>
            </a:r>
          </a:p>
        </p:txBody>
      </p:sp>
      <p:sp>
        <p:nvSpPr>
          <p:cNvPr id="10" name="Text Placeholder 6">
            <a:extLst>
              <a:ext uri="{FF2B5EF4-FFF2-40B4-BE49-F238E27FC236}">
                <a16:creationId xmlns:a16="http://schemas.microsoft.com/office/drawing/2014/main" id="{B20527F1-8C7C-4E4F-983E-E18B81AD315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38200" y="891839"/>
            <a:ext cx="8879958" cy="5238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="1">
                <a:solidFill>
                  <a:srgbClr val="9FCC3B"/>
                </a:solidFill>
              </a:defRPr>
            </a:lvl1pPr>
          </a:lstStyle>
          <a:p>
            <a:pPr lvl="0"/>
            <a:r>
              <a:rPr lang="en-US" dirty="0"/>
              <a:t>[Using Consistent Language: Tell the student what “To Do”</a:t>
            </a:r>
          </a:p>
        </p:txBody>
      </p:sp>
      <p:sp>
        <p:nvSpPr>
          <p:cNvPr id="11" name="Text Placeholder 4">
            <a:extLst>
              <a:ext uri="{FF2B5EF4-FFF2-40B4-BE49-F238E27FC236}">
                <a16:creationId xmlns:a16="http://schemas.microsoft.com/office/drawing/2014/main" id="{38F00DE4-0AA6-4F12-991B-E28F70D98250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523999" y="2069562"/>
            <a:ext cx="2743200" cy="2743200"/>
          </a:xfrm>
          <a:prstGeom prst="rect">
            <a:avLst/>
          </a:prstGeom>
          <a:ln w="12700">
            <a:solidFill>
              <a:schemeClr val="tx1"/>
            </a:solidFill>
          </a:ln>
        </p:spPr>
        <p:txBody>
          <a:bodyPr tIns="182880"/>
          <a:lstStyle>
            <a:lvl1pPr marL="0" indent="0" algn="ctr">
              <a:spcBef>
                <a:spcPts val="600"/>
              </a:spcBef>
              <a:spcAft>
                <a:spcPts val="0"/>
              </a:spcAft>
              <a:buNone/>
              <a:defRPr sz="2400" b="0">
                <a:solidFill>
                  <a:schemeClr val="tx1"/>
                </a:solidFill>
              </a:defRPr>
            </a:lvl1pPr>
            <a:lvl2pPr marL="228600" indent="0">
              <a:buNone/>
              <a:defRPr/>
            </a:lvl2pPr>
            <a:lvl3pPr marL="457200" indent="0">
              <a:buNone/>
              <a:defRPr/>
            </a:lvl3pPr>
            <a:lvl4pPr marL="685800" indent="0">
              <a:buNone/>
              <a:defRPr/>
            </a:lvl4pPr>
            <a:lvl5pPr marL="914400" indent="0">
              <a:buNone/>
              <a:defRPr/>
            </a:lvl5pPr>
          </a:lstStyle>
          <a:p>
            <a:pPr lvl="0"/>
            <a:r>
              <a:rPr lang="en-US" dirty="0"/>
              <a:t>word</a:t>
            </a:r>
          </a:p>
        </p:txBody>
      </p:sp>
      <p:sp>
        <p:nvSpPr>
          <p:cNvPr id="13" name="Text Placeholder 4">
            <a:extLst>
              <a:ext uri="{FF2B5EF4-FFF2-40B4-BE49-F238E27FC236}">
                <a16:creationId xmlns:a16="http://schemas.microsoft.com/office/drawing/2014/main" id="{0DAC621F-1572-4A5F-9028-518D09D14265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673600" y="2069562"/>
            <a:ext cx="2743200" cy="2743200"/>
          </a:xfrm>
          <a:prstGeom prst="rect">
            <a:avLst/>
          </a:prstGeom>
          <a:ln w="12700">
            <a:solidFill>
              <a:schemeClr val="tx1"/>
            </a:solidFill>
          </a:ln>
        </p:spPr>
        <p:txBody>
          <a:bodyPr tIns="182880"/>
          <a:lstStyle>
            <a:lvl1pPr marL="0" indent="0" algn="ctr">
              <a:spcBef>
                <a:spcPts val="600"/>
              </a:spcBef>
              <a:spcAft>
                <a:spcPts val="0"/>
              </a:spcAft>
              <a:buNone/>
              <a:defRPr sz="2400" b="0">
                <a:solidFill>
                  <a:schemeClr val="tx1"/>
                </a:solidFill>
              </a:defRPr>
            </a:lvl1pPr>
            <a:lvl2pPr marL="228600" indent="0">
              <a:buNone/>
              <a:defRPr/>
            </a:lvl2pPr>
            <a:lvl3pPr marL="457200" indent="0">
              <a:buNone/>
              <a:defRPr/>
            </a:lvl3pPr>
            <a:lvl4pPr marL="685800" indent="0">
              <a:buNone/>
              <a:defRPr/>
            </a:lvl4pPr>
            <a:lvl5pPr marL="914400" indent="0">
              <a:buNone/>
              <a:defRPr/>
            </a:lvl5pPr>
          </a:lstStyle>
          <a:p>
            <a:pPr lvl="0"/>
            <a:r>
              <a:rPr lang="en-US" dirty="0"/>
              <a:t>word</a:t>
            </a:r>
          </a:p>
        </p:txBody>
      </p:sp>
      <p:sp>
        <p:nvSpPr>
          <p:cNvPr id="14" name="Text Placeholder 4">
            <a:extLst>
              <a:ext uri="{FF2B5EF4-FFF2-40B4-BE49-F238E27FC236}">
                <a16:creationId xmlns:a16="http://schemas.microsoft.com/office/drawing/2014/main" id="{028A8237-AB30-4F31-A16C-F57588A67BFC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7924805" y="2069562"/>
            <a:ext cx="2743200" cy="2743200"/>
          </a:xfrm>
          <a:prstGeom prst="rect">
            <a:avLst/>
          </a:prstGeom>
          <a:ln w="12700">
            <a:solidFill>
              <a:schemeClr val="tx1"/>
            </a:solidFill>
          </a:ln>
        </p:spPr>
        <p:txBody>
          <a:bodyPr tIns="182880"/>
          <a:lstStyle>
            <a:lvl1pPr marL="0" indent="0" algn="ctr">
              <a:spcBef>
                <a:spcPts val="600"/>
              </a:spcBef>
              <a:spcAft>
                <a:spcPts val="0"/>
              </a:spcAft>
              <a:buNone/>
              <a:defRPr sz="2400" b="0">
                <a:solidFill>
                  <a:schemeClr val="tx1"/>
                </a:solidFill>
              </a:defRPr>
            </a:lvl1pPr>
            <a:lvl2pPr marL="228600" indent="0">
              <a:buNone/>
              <a:defRPr/>
            </a:lvl2pPr>
            <a:lvl3pPr marL="457200" indent="0">
              <a:buNone/>
              <a:defRPr/>
            </a:lvl3pPr>
            <a:lvl4pPr marL="685800" indent="0">
              <a:buNone/>
              <a:defRPr/>
            </a:lvl4pPr>
            <a:lvl5pPr marL="914400" indent="0">
              <a:buNone/>
              <a:defRPr/>
            </a:lvl5pPr>
          </a:lstStyle>
          <a:p>
            <a:pPr lvl="0"/>
            <a:r>
              <a:rPr lang="en-US" dirty="0"/>
              <a:t>word</a:t>
            </a:r>
          </a:p>
        </p:txBody>
      </p:sp>
      <p:sp>
        <p:nvSpPr>
          <p:cNvPr id="17" name="Picture Placeholder 16">
            <a:extLst>
              <a:ext uri="{FF2B5EF4-FFF2-40B4-BE49-F238E27FC236}">
                <a16:creationId xmlns:a16="http://schemas.microsoft.com/office/drawing/2014/main" id="{4276551E-2EDE-4369-BA9C-5DB631264734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1574799" y="2617250"/>
            <a:ext cx="2641600" cy="20637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18" name="Picture Placeholder 16">
            <a:extLst>
              <a:ext uri="{FF2B5EF4-FFF2-40B4-BE49-F238E27FC236}">
                <a16:creationId xmlns:a16="http://schemas.microsoft.com/office/drawing/2014/main" id="{23F8F272-9F1D-4FA9-BDD4-14D7B677CA81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4724402" y="2617250"/>
            <a:ext cx="2641600" cy="20637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19" name="Picture Placeholder 16">
            <a:extLst>
              <a:ext uri="{FF2B5EF4-FFF2-40B4-BE49-F238E27FC236}">
                <a16:creationId xmlns:a16="http://schemas.microsoft.com/office/drawing/2014/main" id="{5127C6AD-8D44-4B82-82B4-8F562D77F272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7975601" y="2617250"/>
            <a:ext cx="2641600" cy="20637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12" name="Picture Placeholder 4">
            <a:extLst>
              <a:ext uri="{FF2B5EF4-FFF2-40B4-BE49-F238E27FC236}">
                <a16:creationId xmlns:a16="http://schemas.microsoft.com/office/drawing/2014/main" id="{8466D094-4207-4D2A-B973-56A37B27137A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10101263" y="223838"/>
            <a:ext cx="1371600" cy="1371600"/>
          </a:xfrm>
          <a:prstGeom prst="rect">
            <a:avLst/>
          </a:prstGeom>
          <a:ln w="12700">
            <a:solidFill>
              <a:schemeClr val="tx1"/>
            </a:solidFill>
          </a:ln>
        </p:spPr>
        <p:txBody>
          <a:bodyPr/>
          <a:lstStyle/>
          <a:p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20026071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Academic 3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052D0218-0057-425E-8953-BB92B883283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86391"/>
            <a:ext cx="10515600" cy="1029323"/>
          </a:xfrm>
          <a:prstGeom prst="rect">
            <a:avLst/>
          </a:prstGeom>
        </p:spPr>
        <p:txBody>
          <a:bodyPr anchor="t"/>
          <a:lstStyle>
            <a:lvl1pPr>
              <a:defRPr/>
            </a:lvl1pPr>
          </a:lstStyle>
          <a:p>
            <a:r>
              <a:rPr lang="en-US" dirty="0"/>
              <a:t>[Greeting: Getting Ready</a:t>
            </a:r>
          </a:p>
        </p:txBody>
      </p:sp>
      <p:sp>
        <p:nvSpPr>
          <p:cNvPr id="10" name="Text Placeholder 6">
            <a:extLst>
              <a:ext uri="{FF2B5EF4-FFF2-40B4-BE49-F238E27FC236}">
                <a16:creationId xmlns:a16="http://schemas.microsoft.com/office/drawing/2014/main" id="{B20527F1-8C7C-4E4F-983E-E18B81AD315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38200" y="891839"/>
            <a:ext cx="10515600" cy="5238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="1">
                <a:solidFill>
                  <a:srgbClr val="9FCC3B"/>
                </a:solidFill>
              </a:defRPr>
            </a:lvl1pPr>
          </a:lstStyle>
          <a:p>
            <a:pPr lvl="0"/>
            <a:r>
              <a:rPr lang="en-US" dirty="0"/>
              <a:t>[Using Consistent Language: Tell the student what “To Do”</a:t>
            </a:r>
          </a:p>
        </p:txBody>
      </p:sp>
      <p:sp>
        <p:nvSpPr>
          <p:cNvPr id="21" name="Picture Placeholder 16">
            <a:extLst>
              <a:ext uri="{FF2B5EF4-FFF2-40B4-BE49-F238E27FC236}">
                <a16:creationId xmlns:a16="http://schemas.microsoft.com/office/drawing/2014/main" id="{281E16C1-A1AC-466A-85D4-7FEC9E8A9FAD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4267200" y="1600200"/>
            <a:ext cx="3657600" cy="3657600"/>
          </a:xfrm>
          <a:prstGeom prst="rect">
            <a:avLst/>
          </a:prstGeom>
          <a:ln w="12700">
            <a:solidFill>
              <a:schemeClr val="tx1"/>
            </a:solidFill>
          </a:ln>
        </p:spPr>
        <p:txBody>
          <a:bodyPr/>
          <a:lstStyle/>
          <a:p>
            <a:endParaRPr lang="en-US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165CF0C-A824-4F6F-ADF1-163DA57BA01D}"/>
              </a:ext>
            </a:extLst>
          </p:cNvPr>
          <p:cNvSpPr txBox="1"/>
          <p:nvPr userDrawn="1"/>
        </p:nvSpPr>
        <p:spPr>
          <a:xfrm>
            <a:off x="3553146" y="5586403"/>
            <a:ext cx="50857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i="1" dirty="0">
                <a:solidFill>
                  <a:srgbClr val="4D9736"/>
                </a:solidFill>
              </a:rPr>
              <a:t>(Click for video)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7588333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Academic 3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052D0218-0057-425E-8953-BB92B883283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86391"/>
            <a:ext cx="8614144" cy="1029323"/>
          </a:xfrm>
          <a:prstGeom prst="rect">
            <a:avLst/>
          </a:prstGeom>
        </p:spPr>
        <p:txBody>
          <a:bodyPr anchor="t"/>
          <a:lstStyle>
            <a:lvl1pPr>
              <a:defRPr/>
            </a:lvl1pPr>
          </a:lstStyle>
          <a:p>
            <a:r>
              <a:rPr lang="en-US" dirty="0"/>
              <a:t>[Greeting: Getting Ready</a:t>
            </a:r>
          </a:p>
        </p:txBody>
      </p:sp>
      <p:sp>
        <p:nvSpPr>
          <p:cNvPr id="10" name="Text Placeholder 6">
            <a:extLst>
              <a:ext uri="{FF2B5EF4-FFF2-40B4-BE49-F238E27FC236}">
                <a16:creationId xmlns:a16="http://schemas.microsoft.com/office/drawing/2014/main" id="{B20527F1-8C7C-4E4F-983E-E18B81AD315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38200" y="891839"/>
            <a:ext cx="8614144" cy="5238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="1">
                <a:solidFill>
                  <a:srgbClr val="9FCC3B"/>
                </a:solidFill>
              </a:defRPr>
            </a:lvl1pPr>
          </a:lstStyle>
          <a:p>
            <a:pPr lvl="0"/>
            <a:r>
              <a:rPr lang="en-US" dirty="0"/>
              <a:t>[Using Consistent Language: Tell the student what “To Do”</a:t>
            </a:r>
          </a:p>
        </p:txBody>
      </p:sp>
      <p:sp>
        <p:nvSpPr>
          <p:cNvPr id="21" name="Picture Placeholder 16">
            <a:extLst>
              <a:ext uri="{FF2B5EF4-FFF2-40B4-BE49-F238E27FC236}">
                <a16:creationId xmlns:a16="http://schemas.microsoft.com/office/drawing/2014/main" id="{281E16C1-A1AC-466A-85D4-7FEC9E8A9FAD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892251" y="1897743"/>
            <a:ext cx="3200400" cy="3200400"/>
          </a:xfrm>
          <a:prstGeom prst="rect">
            <a:avLst/>
          </a:prstGeom>
          <a:ln w="12700">
            <a:solidFill>
              <a:schemeClr val="tx1"/>
            </a:solidFill>
          </a:ln>
        </p:spPr>
        <p:txBody>
          <a:bodyPr/>
          <a:lstStyle/>
          <a:p>
            <a:endParaRPr lang="en-US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165CF0C-A824-4F6F-ADF1-163DA57BA01D}"/>
              </a:ext>
            </a:extLst>
          </p:cNvPr>
          <p:cNvSpPr txBox="1"/>
          <p:nvPr userDrawn="1"/>
        </p:nvSpPr>
        <p:spPr>
          <a:xfrm>
            <a:off x="3553146" y="5586403"/>
            <a:ext cx="508570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i="1" dirty="0">
                <a:solidFill>
                  <a:srgbClr val="4D9736"/>
                </a:solidFill>
              </a:rPr>
              <a:t>Pick one</a:t>
            </a:r>
          </a:p>
          <a:p>
            <a:pPr algn="ctr"/>
            <a:r>
              <a:rPr lang="en-US" sz="2400" b="1" i="1" dirty="0">
                <a:solidFill>
                  <a:srgbClr val="4D9736"/>
                </a:solidFill>
              </a:rPr>
              <a:t>(Click for video)</a:t>
            </a:r>
          </a:p>
        </p:txBody>
      </p:sp>
      <p:sp>
        <p:nvSpPr>
          <p:cNvPr id="6" name="Picture Placeholder 16">
            <a:extLst>
              <a:ext uri="{FF2B5EF4-FFF2-40B4-BE49-F238E27FC236}">
                <a16:creationId xmlns:a16="http://schemas.microsoft.com/office/drawing/2014/main" id="{D0959C2B-BEA7-4B0D-A5B7-0751CD46006A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4740351" y="1897743"/>
            <a:ext cx="3200400" cy="3200400"/>
          </a:xfrm>
          <a:prstGeom prst="rect">
            <a:avLst/>
          </a:prstGeom>
          <a:ln w="12700">
            <a:solidFill>
              <a:schemeClr val="tx1"/>
            </a:solidFill>
          </a:ln>
        </p:spPr>
        <p:txBody>
          <a:bodyPr/>
          <a:lstStyle/>
          <a:p>
            <a:endParaRPr lang="en-US" dirty="0"/>
          </a:p>
        </p:txBody>
      </p:sp>
      <p:sp>
        <p:nvSpPr>
          <p:cNvPr id="7" name="Picture Placeholder 16">
            <a:extLst>
              <a:ext uri="{FF2B5EF4-FFF2-40B4-BE49-F238E27FC236}">
                <a16:creationId xmlns:a16="http://schemas.microsoft.com/office/drawing/2014/main" id="{BBD1EDAC-AE18-414C-8564-A5253146BAC4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8588451" y="1897743"/>
            <a:ext cx="3200400" cy="3200400"/>
          </a:xfrm>
          <a:prstGeom prst="rect">
            <a:avLst/>
          </a:prstGeom>
          <a:ln w="12700">
            <a:solidFill>
              <a:schemeClr val="tx1"/>
            </a:solidFill>
          </a:ln>
        </p:spPr>
        <p:txBody>
          <a:bodyPr/>
          <a:lstStyle/>
          <a:p>
            <a:endParaRPr lang="en-US" dirty="0"/>
          </a:p>
        </p:txBody>
      </p:sp>
      <p:sp>
        <p:nvSpPr>
          <p:cNvPr id="9" name="Picture Placeholder 4">
            <a:extLst>
              <a:ext uri="{FF2B5EF4-FFF2-40B4-BE49-F238E27FC236}">
                <a16:creationId xmlns:a16="http://schemas.microsoft.com/office/drawing/2014/main" id="{D1C22037-EAB8-4469-9053-F3F25F4ABCCD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10101263" y="223838"/>
            <a:ext cx="1371600" cy="1371600"/>
          </a:xfrm>
          <a:prstGeom prst="rect">
            <a:avLst/>
          </a:prstGeom>
          <a:ln w="12700">
            <a:solidFill>
              <a:schemeClr val="tx1"/>
            </a:solidFill>
          </a:ln>
        </p:spPr>
        <p:txBody>
          <a:bodyPr/>
          <a:lstStyle/>
          <a:p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61128507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Academic 3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052D0218-0057-425E-8953-BB92B883283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86391"/>
            <a:ext cx="9411586" cy="1029323"/>
          </a:xfrm>
          <a:prstGeom prst="rect">
            <a:avLst/>
          </a:prstGeom>
        </p:spPr>
        <p:txBody>
          <a:bodyPr anchor="t"/>
          <a:lstStyle>
            <a:lvl1pPr>
              <a:defRPr/>
            </a:lvl1pPr>
          </a:lstStyle>
          <a:p>
            <a:r>
              <a:rPr lang="en-US" dirty="0"/>
              <a:t>[Greeting: Getting Ready</a:t>
            </a:r>
          </a:p>
        </p:txBody>
      </p:sp>
      <p:sp>
        <p:nvSpPr>
          <p:cNvPr id="10" name="Text Placeholder 6">
            <a:extLst>
              <a:ext uri="{FF2B5EF4-FFF2-40B4-BE49-F238E27FC236}">
                <a16:creationId xmlns:a16="http://schemas.microsoft.com/office/drawing/2014/main" id="{B20527F1-8C7C-4E4F-983E-E18B81AD315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38200" y="891839"/>
            <a:ext cx="9411586" cy="5238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="1">
                <a:solidFill>
                  <a:srgbClr val="9FCC3B"/>
                </a:solidFill>
              </a:defRPr>
            </a:lvl1pPr>
          </a:lstStyle>
          <a:p>
            <a:pPr lvl="0"/>
            <a:r>
              <a:rPr lang="en-US" dirty="0"/>
              <a:t>[Using Consistent Language: Tell the student what “To Do”</a:t>
            </a:r>
          </a:p>
        </p:txBody>
      </p:sp>
      <p:sp>
        <p:nvSpPr>
          <p:cNvPr id="21" name="Picture Placeholder 16">
            <a:extLst>
              <a:ext uri="{FF2B5EF4-FFF2-40B4-BE49-F238E27FC236}">
                <a16:creationId xmlns:a16="http://schemas.microsoft.com/office/drawing/2014/main" id="{281E16C1-A1AC-466A-85D4-7FEC9E8A9FAD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712095" y="2331357"/>
            <a:ext cx="3648529" cy="2195286"/>
          </a:xfrm>
          <a:prstGeom prst="rect">
            <a:avLst/>
          </a:prstGeom>
          <a:ln w="12700">
            <a:solidFill>
              <a:schemeClr val="tx1"/>
            </a:solidFill>
          </a:ln>
        </p:spPr>
        <p:txBody>
          <a:bodyPr/>
          <a:lstStyle/>
          <a:p>
            <a:endParaRPr lang="en-US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165CF0C-A824-4F6F-ADF1-163DA57BA01D}"/>
              </a:ext>
            </a:extLst>
          </p:cNvPr>
          <p:cNvSpPr txBox="1"/>
          <p:nvPr userDrawn="1"/>
        </p:nvSpPr>
        <p:spPr>
          <a:xfrm>
            <a:off x="3553146" y="5586403"/>
            <a:ext cx="508570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i="1" dirty="0">
                <a:solidFill>
                  <a:srgbClr val="4D9736"/>
                </a:solidFill>
              </a:rPr>
              <a:t>Pick one</a:t>
            </a:r>
          </a:p>
          <a:p>
            <a:pPr algn="ctr"/>
            <a:r>
              <a:rPr lang="en-US" sz="2400" b="1" i="1" dirty="0">
                <a:solidFill>
                  <a:srgbClr val="4D9736"/>
                </a:solidFill>
              </a:rPr>
              <a:t>(Click for video)</a:t>
            </a:r>
          </a:p>
        </p:txBody>
      </p:sp>
      <p:sp>
        <p:nvSpPr>
          <p:cNvPr id="6" name="Picture Placeholder 16">
            <a:extLst>
              <a:ext uri="{FF2B5EF4-FFF2-40B4-BE49-F238E27FC236}">
                <a16:creationId xmlns:a16="http://schemas.microsoft.com/office/drawing/2014/main" id="{D0959C2B-BEA7-4B0D-A5B7-0751CD46006A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4556115" y="2331357"/>
            <a:ext cx="3648529" cy="2195286"/>
          </a:xfrm>
          <a:prstGeom prst="rect">
            <a:avLst/>
          </a:prstGeom>
          <a:ln w="12700">
            <a:solidFill>
              <a:schemeClr val="tx1"/>
            </a:solidFill>
          </a:ln>
        </p:spPr>
        <p:txBody>
          <a:bodyPr/>
          <a:lstStyle/>
          <a:p>
            <a:endParaRPr lang="en-US" dirty="0"/>
          </a:p>
        </p:txBody>
      </p:sp>
      <p:sp>
        <p:nvSpPr>
          <p:cNvPr id="7" name="Picture Placeholder 16">
            <a:extLst>
              <a:ext uri="{FF2B5EF4-FFF2-40B4-BE49-F238E27FC236}">
                <a16:creationId xmlns:a16="http://schemas.microsoft.com/office/drawing/2014/main" id="{BBD1EDAC-AE18-414C-8564-A5253146BAC4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8400135" y="2331357"/>
            <a:ext cx="3648529" cy="2195286"/>
          </a:xfrm>
          <a:prstGeom prst="rect">
            <a:avLst/>
          </a:prstGeom>
          <a:ln w="12700">
            <a:solidFill>
              <a:schemeClr val="tx1"/>
            </a:solidFill>
          </a:ln>
        </p:spPr>
        <p:txBody>
          <a:bodyPr/>
          <a:lstStyle/>
          <a:p>
            <a:endParaRPr lang="en-US" dirty="0"/>
          </a:p>
        </p:txBody>
      </p:sp>
      <p:sp>
        <p:nvSpPr>
          <p:cNvPr id="9" name="Picture Placeholder 4">
            <a:extLst>
              <a:ext uri="{FF2B5EF4-FFF2-40B4-BE49-F238E27FC236}">
                <a16:creationId xmlns:a16="http://schemas.microsoft.com/office/drawing/2014/main" id="{F739DC29-4FF0-493A-8F3D-578359DB79C3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10101263" y="223838"/>
            <a:ext cx="1371600" cy="1371600"/>
          </a:xfrm>
          <a:prstGeom prst="rect">
            <a:avLst/>
          </a:prstGeom>
          <a:ln w="12700">
            <a:solidFill>
              <a:schemeClr val="tx1"/>
            </a:solidFill>
          </a:ln>
        </p:spPr>
        <p:txBody>
          <a:bodyPr/>
          <a:lstStyle/>
          <a:p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13125969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Academic 3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052D0218-0057-425E-8953-BB92B883283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86391"/>
            <a:ext cx="10515600" cy="1029323"/>
          </a:xfrm>
          <a:prstGeom prst="rect">
            <a:avLst/>
          </a:prstGeom>
        </p:spPr>
        <p:txBody>
          <a:bodyPr anchor="t"/>
          <a:lstStyle>
            <a:lvl1pPr>
              <a:defRPr/>
            </a:lvl1pPr>
          </a:lstStyle>
          <a:p>
            <a:r>
              <a:rPr lang="en-US" dirty="0"/>
              <a:t>[Greeting: Getting Ready</a:t>
            </a:r>
          </a:p>
        </p:txBody>
      </p:sp>
      <p:sp>
        <p:nvSpPr>
          <p:cNvPr id="10" name="Text Placeholder 6">
            <a:extLst>
              <a:ext uri="{FF2B5EF4-FFF2-40B4-BE49-F238E27FC236}">
                <a16:creationId xmlns:a16="http://schemas.microsoft.com/office/drawing/2014/main" id="{B20527F1-8C7C-4E4F-983E-E18B81AD315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38200" y="891839"/>
            <a:ext cx="10515600" cy="5238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="1">
                <a:solidFill>
                  <a:srgbClr val="9FCC3B"/>
                </a:solidFill>
              </a:defRPr>
            </a:lvl1pPr>
          </a:lstStyle>
          <a:p>
            <a:pPr lvl="0"/>
            <a:r>
              <a:rPr lang="en-US" dirty="0"/>
              <a:t>[Using Consistent Language: Tell the student what “To Do”</a:t>
            </a:r>
          </a:p>
        </p:txBody>
      </p:sp>
      <p:sp>
        <p:nvSpPr>
          <p:cNvPr id="11" name="Text Placeholder 4">
            <a:extLst>
              <a:ext uri="{FF2B5EF4-FFF2-40B4-BE49-F238E27FC236}">
                <a16:creationId xmlns:a16="http://schemas.microsoft.com/office/drawing/2014/main" id="{38F00DE4-0AA6-4F12-991B-E28F70D98250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45131" y="2069562"/>
            <a:ext cx="2011680" cy="2743200"/>
          </a:xfrm>
          <a:prstGeom prst="rect">
            <a:avLst/>
          </a:prstGeom>
          <a:ln w="12700">
            <a:solidFill>
              <a:schemeClr val="tx1"/>
            </a:solidFill>
          </a:ln>
        </p:spPr>
        <p:txBody>
          <a:bodyPr tIns="182880" bIns="274320" anchor="b" anchorCtr="1"/>
          <a:lstStyle>
            <a:lvl1pPr marL="0" indent="0" algn="ctr">
              <a:spcBef>
                <a:spcPts val="600"/>
              </a:spcBef>
              <a:spcAft>
                <a:spcPts val="0"/>
              </a:spcAft>
              <a:buNone/>
              <a:defRPr sz="1800" b="0">
                <a:solidFill>
                  <a:schemeClr val="tx1"/>
                </a:solidFill>
              </a:defRPr>
            </a:lvl1pPr>
            <a:lvl2pPr marL="228600" indent="0">
              <a:buNone/>
              <a:defRPr/>
            </a:lvl2pPr>
            <a:lvl3pPr marL="457200" indent="0">
              <a:buNone/>
              <a:defRPr/>
            </a:lvl3pPr>
            <a:lvl4pPr marL="685800" indent="0">
              <a:buNone/>
              <a:defRPr/>
            </a:lvl4pPr>
            <a:lvl5pPr marL="914400" indent="0">
              <a:buNone/>
              <a:defRPr/>
            </a:lvl5pPr>
          </a:lstStyle>
          <a:p>
            <a:pPr lvl="0"/>
            <a:r>
              <a:rPr lang="en-US" dirty="0"/>
              <a:t>Turn on your camera</a:t>
            </a:r>
          </a:p>
        </p:txBody>
      </p:sp>
      <p:sp>
        <p:nvSpPr>
          <p:cNvPr id="13" name="Text Placeholder 4">
            <a:extLst>
              <a:ext uri="{FF2B5EF4-FFF2-40B4-BE49-F238E27FC236}">
                <a16:creationId xmlns:a16="http://schemas.microsoft.com/office/drawing/2014/main" id="{0DAC621F-1572-4A5F-9028-518D09D14265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2981931" y="2069562"/>
            <a:ext cx="2011680" cy="2743200"/>
          </a:xfrm>
          <a:prstGeom prst="rect">
            <a:avLst/>
          </a:prstGeom>
          <a:ln w="12700">
            <a:solidFill>
              <a:schemeClr val="tx1"/>
            </a:solidFill>
          </a:ln>
        </p:spPr>
        <p:txBody>
          <a:bodyPr tIns="182880" bIns="274320" anchor="b" anchorCtr="1"/>
          <a:lstStyle>
            <a:lvl1pPr marL="0" indent="0" algn="ctr">
              <a:spcBef>
                <a:spcPts val="600"/>
              </a:spcBef>
              <a:spcAft>
                <a:spcPts val="0"/>
              </a:spcAft>
              <a:buNone/>
              <a:defRPr sz="1800" b="0">
                <a:solidFill>
                  <a:schemeClr val="tx1"/>
                </a:solidFill>
              </a:defRPr>
            </a:lvl1pPr>
            <a:lvl2pPr marL="228600" indent="0">
              <a:buNone/>
              <a:defRPr/>
            </a:lvl2pPr>
            <a:lvl3pPr marL="457200" indent="0">
              <a:buNone/>
              <a:defRPr/>
            </a:lvl3pPr>
            <a:lvl4pPr marL="685800" indent="0">
              <a:buNone/>
              <a:defRPr/>
            </a:lvl4pPr>
            <a:lvl5pPr marL="914400" indent="0">
              <a:buNone/>
              <a:defRPr/>
            </a:lvl5pPr>
          </a:lstStyle>
          <a:p>
            <a:pPr lvl="0"/>
            <a:r>
              <a:rPr lang="en-US" dirty="0"/>
              <a:t>word</a:t>
            </a:r>
          </a:p>
        </p:txBody>
      </p:sp>
      <p:sp>
        <p:nvSpPr>
          <p:cNvPr id="14" name="Text Placeholder 4">
            <a:extLst>
              <a:ext uri="{FF2B5EF4-FFF2-40B4-BE49-F238E27FC236}">
                <a16:creationId xmlns:a16="http://schemas.microsoft.com/office/drawing/2014/main" id="{028A8237-AB30-4F31-A16C-F57588A67BFC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7655531" y="2069562"/>
            <a:ext cx="2011680" cy="2743200"/>
          </a:xfrm>
          <a:prstGeom prst="rect">
            <a:avLst/>
          </a:prstGeom>
          <a:ln w="12700">
            <a:solidFill>
              <a:schemeClr val="tx1"/>
            </a:solidFill>
          </a:ln>
        </p:spPr>
        <p:txBody>
          <a:bodyPr tIns="182880" bIns="274320" anchor="b" anchorCtr="1"/>
          <a:lstStyle>
            <a:lvl1pPr marL="0" indent="0" algn="ctr">
              <a:spcBef>
                <a:spcPts val="600"/>
              </a:spcBef>
              <a:spcAft>
                <a:spcPts val="0"/>
              </a:spcAft>
              <a:buNone/>
              <a:defRPr sz="1800" b="0">
                <a:solidFill>
                  <a:schemeClr val="tx1"/>
                </a:solidFill>
              </a:defRPr>
            </a:lvl1pPr>
            <a:lvl2pPr marL="228600" indent="0">
              <a:buNone/>
              <a:defRPr/>
            </a:lvl2pPr>
            <a:lvl3pPr marL="457200" indent="0">
              <a:buNone/>
              <a:defRPr/>
            </a:lvl3pPr>
            <a:lvl4pPr marL="685800" indent="0">
              <a:buNone/>
              <a:defRPr/>
            </a:lvl4pPr>
            <a:lvl5pPr marL="914400" indent="0">
              <a:buNone/>
              <a:defRPr/>
            </a:lvl5pPr>
          </a:lstStyle>
          <a:p>
            <a:pPr lvl="0"/>
            <a:r>
              <a:rPr lang="en-US" dirty="0"/>
              <a:t>word</a:t>
            </a:r>
          </a:p>
        </p:txBody>
      </p:sp>
      <p:sp>
        <p:nvSpPr>
          <p:cNvPr id="12" name="Text Placeholder 4">
            <a:extLst>
              <a:ext uri="{FF2B5EF4-FFF2-40B4-BE49-F238E27FC236}">
                <a16:creationId xmlns:a16="http://schemas.microsoft.com/office/drawing/2014/main" id="{7A440806-7215-4BCD-8658-9FD8457C102D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5318731" y="2069562"/>
            <a:ext cx="2011680" cy="2743200"/>
          </a:xfrm>
          <a:prstGeom prst="rect">
            <a:avLst/>
          </a:prstGeom>
          <a:ln w="12700">
            <a:solidFill>
              <a:schemeClr val="tx1"/>
            </a:solidFill>
          </a:ln>
        </p:spPr>
        <p:txBody>
          <a:bodyPr tIns="182880" bIns="274320" anchor="b" anchorCtr="1"/>
          <a:lstStyle>
            <a:lvl1pPr marL="0" indent="0" algn="ctr">
              <a:spcBef>
                <a:spcPts val="600"/>
              </a:spcBef>
              <a:spcAft>
                <a:spcPts val="0"/>
              </a:spcAft>
              <a:buNone/>
              <a:defRPr sz="1800" b="0">
                <a:solidFill>
                  <a:schemeClr val="tx1"/>
                </a:solidFill>
              </a:defRPr>
            </a:lvl1pPr>
            <a:lvl2pPr marL="228600" indent="0">
              <a:buNone/>
              <a:defRPr/>
            </a:lvl2pPr>
            <a:lvl3pPr marL="457200" indent="0">
              <a:buNone/>
              <a:defRPr/>
            </a:lvl3pPr>
            <a:lvl4pPr marL="685800" indent="0">
              <a:buNone/>
              <a:defRPr/>
            </a:lvl4pPr>
            <a:lvl5pPr marL="914400" indent="0">
              <a:buNone/>
              <a:defRPr/>
            </a:lvl5pPr>
          </a:lstStyle>
          <a:p>
            <a:pPr lvl="0"/>
            <a:r>
              <a:rPr lang="en-US" dirty="0"/>
              <a:t>word</a:t>
            </a:r>
          </a:p>
        </p:txBody>
      </p:sp>
      <p:sp>
        <p:nvSpPr>
          <p:cNvPr id="15" name="Text Placeholder 4">
            <a:extLst>
              <a:ext uri="{FF2B5EF4-FFF2-40B4-BE49-F238E27FC236}">
                <a16:creationId xmlns:a16="http://schemas.microsoft.com/office/drawing/2014/main" id="{9EEDE803-0667-40D2-9D83-702B51F1A9B2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9992331" y="2069562"/>
            <a:ext cx="2011680" cy="2743200"/>
          </a:xfrm>
          <a:prstGeom prst="rect">
            <a:avLst/>
          </a:prstGeom>
          <a:ln w="12700">
            <a:solidFill>
              <a:schemeClr val="tx1"/>
            </a:solidFill>
          </a:ln>
        </p:spPr>
        <p:txBody>
          <a:bodyPr tIns="182880" bIns="274320" anchor="b" anchorCtr="1"/>
          <a:lstStyle>
            <a:lvl1pPr marL="0" indent="0" algn="ctr">
              <a:spcBef>
                <a:spcPts val="600"/>
              </a:spcBef>
              <a:spcAft>
                <a:spcPts val="0"/>
              </a:spcAft>
              <a:buNone/>
              <a:defRPr sz="1800" b="0">
                <a:solidFill>
                  <a:schemeClr val="tx1"/>
                </a:solidFill>
              </a:defRPr>
            </a:lvl1pPr>
            <a:lvl2pPr marL="228600" indent="0">
              <a:buNone/>
              <a:defRPr/>
            </a:lvl2pPr>
            <a:lvl3pPr marL="457200" indent="0">
              <a:buNone/>
              <a:defRPr/>
            </a:lvl3pPr>
            <a:lvl4pPr marL="685800" indent="0">
              <a:buNone/>
              <a:defRPr/>
            </a:lvl4pPr>
            <a:lvl5pPr marL="914400" indent="0">
              <a:buNone/>
              <a:defRPr/>
            </a:lvl5pPr>
          </a:lstStyle>
          <a:p>
            <a:pPr lvl="0"/>
            <a:r>
              <a:rPr lang="en-US" dirty="0"/>
              <a:t>word</a:t>
            </a:r>
          </a:p>
        </p:txBody>
      </p:sp>
      <p:sp>
        <p:nvSpPr>
          <p:cNvPr id="26" name="Picture Placeholder 2">
            <a:extLst>
              <a:ext uri="{FF2B5EF4-FFF2-40B4-BE49-F238E27FC236}">
                <a16:creationId xmlns:a16="http://schemas.microsoft.com/office/drawing/2014/main" id="{C0FB2081-E663-46F7-B502-7D9CEBDE7FF3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690851" y="2132092"/>
            <a:ext cx="1920240" cy="18288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27" name="Picture Placeholder 2">
            <a:extLst>
              <a:ext uri="{FF2B5EF4-FFF2-40B4-BE49-F238E27FC236}">
                <a16:creationId xmlns:a16="http://schemas.microsoft.com/office/drawing/2014/main" id="{FFE0DACA-A795-43F5-9B1E-BAE9577F99A3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3027651" y="2132092"/>
            <a:ext cx="1920240" cy="18288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33" name="Picture Placeholder 2">
            <a:extLst>
              <a:ext uri="{FF2B5EF4-FFF2-40B4-BE49-F238E27FC236}">
                <a16:creationId xmlns:a16="http://schemas.microsoft.com/office/drawing/2014/main" id="{EFA5517D-A730-4874-BED2-693573EA3EB1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5364451" y="2132092"/>
            <a:ext cx="1920240" cy="18288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34" name="Picture Placeholder 2">
            <a:extLst>
              <a:ext uri="{FF2B5EF4-FFF2-40B4-BE49-F238E27FC236}">
                <a16:creationId xmlns:a16="http://schemas.microsoft.com/office/drawing/2014/main" id="{C83D5EF1-4170-4D86-AADF-2B719E90349E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>
          <a:xfrm>
            <a:off x="7701251" y="2132092"/>
            <a:ext cx="1920240" cy="18288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35" name="Picture Placeholder 2">
            <a:extLst>
              <a:ext uri="{FF2B5EF4-FFF2-40B4-BE49-F238E27FC236}">
                <a16:creationId xmlns:a16="http://schemas.microsoft.com/office/drawing/2014/main" id="{15A405AB-EF01-46BF-AB51-EB44E0C9439C}"/>
              </a:ext>
            </a:extLst>
          </p:cNvPr>
          <p:cNvSpPr>
            <a:spLocks noGrp="1"/>
          </p:cNvSpPr>
          <p:nvPr>
            <p:ph type="pic" sz="quarter" idx="25"/>
          </p:nvPr>
        </p:nvSpPr>
        <p:spPr>
          <a:xfrm>
            <a:off x="10038051" y="2132092"/>
            <a:ext cx="1920240" cy="18288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04178751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Academic 3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052D0218-0057-425E-8953-BB92B883283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86391"/>
            <a:ext cx="8550349" cy="1029323"/>
          </a:xfrm>
          <a:prstGeom prst="rect">
            <a:avLst/>
          </a:prstGeom>
        </p:spPr>
        <p:txBody>
          <a:bodyPr anchor="t"/>
          <a:lstStyle>
            <a:lvl1pPr>
              <a:defRPr/>
            </a:lvl1pPr>
          </a:lstStyle>
          <a:p>
            <a:r>
              <a:rPr lang="en-US" dirty="0"/>
              <a:t>[Greeting: Getting Ready</a:t>
            </a:r>
          </a:p>
        </p:txBody>
      </p:sp>
      <p:sp>
        <p:nvSpPr>
          <p:cNvPr id="10" name="Text Placeholder 6">
            <a:extLst>
              <a:ext uri="{FF2B5EF4-FFF2-40B4-BE49-F238E27FC236}">
                <a16:creationId xmlns:a16="http://schemas.microsoft.com/office/drawing/2014/main" id="{B20527F1-8C7C-4E4F-983E-E18B81AD315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38200" y="891839"/>
            <a:ext cx="8550349" cy="5238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="1">
                <a:solidFill>
                  <a:srgbClr val="9FCC3B"/>
                </a:solidFill>
              </a:defRPr>
            </a:lvl1pPr>
          </a:lstStyle>
          <a:p>
            <a:pPr lvl="0"/>
            <a:r>
              <a:rPr lang="en-US" dirty="0"/>
              <a:t>[Using Consistent Language: Tell the student what “To Do”</a:t>
            </a:r>
          </a:p>
        </p:txBody>
      </p:sp>
      <p:sp>
        <p:nvSpPr>
          <p:cNvPr id="11" name="Text Placeholder 4">
            <a:extLst>
              <a:ext uri="{FF2B5EF4-FFF2-40B4-BE49-F238E27FC236}">
                <a16:creationId xmlns:a16="http://schemas.microsoft.com/office/drawing/2014/main" id="{38F00DE4-0AA6-4F12-991B-E28F70D98250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686066" y="4089819"/>
            <a:ext cx="1828800" cy="2590560"/>
          </a:xfrm>
          <a:prstGeom prst="rect">
            <a:avLst/>
          </a:prstGeom>
          <a:ln w="12700">
            <a:solidFill>
              <a:schemeClr val="tx1"/>
            </a:solidFill>
          </a:ln>
        </p:spPr>
        <p:txBody>
          <a:bodyPr tIns="182880" bIns="91440" anchor="t" anchorCtr="1"/>
          <a:lstStyle>
            <a:lvl1pPr marL="0" indent="0" algn="ctr">
              <a:spcBef>
                <a:spcPts val="600"/>
              </a:spcBef>
              <a:spcAft>
                <a:spcPts val="0"/>
              </a:spcAft>
              <a:buNone/>
              <a:defRPr sz="3200" b="1">
                <a:solidFill>
                  <a:schemeClr val="tx1"/>
                </a:solidFill>
              </a:defRPr>
            </a:lvl1pPr>
            <a:lvl2pPr marL="228600" indent="0">
              <a:buNone/>
              <a:defRPr/>
            </a:lvl2pPr>
            <a:lvl3pPr marL="457200" indent="0">
              <a:buNone/>
              <a:defRPr/>
            </a:lvl3pPr>
            <a:lvl4pPr marL="685800" indent="0">
              <a:buNone/>
              <a:defRPr/>
            </a:lvl4pPr>
            <a:lvl5pPr marL="914400" indent="0">
              <a:buNone/>
              <a:defRPr/>
            </a:lvl5pPr>
          </a:lstStyle>
          <a:p>
            <a:pPr lvl="0"/>
            <a:r>
              <a:rPr lang="en-US" dirty="0"/>
              <a:t>Raining</a:t>
            </a:r>
          </a:p>
        </p:txBody>
      </p:sp>
      <p:sp>
        <p:nvSpPr>
          <p:cNvPr id="13" name="Text Placeholder 4">
            <a:extLst>
              <a:ext uri="{FF2B5EF4-FFF2-40B4-BE49-F238E27FC236}">
                <a16:creationId xmlns:a16="http://schemas.microsoft.com/office/drawing/2014/main" id="{0DAC621F-1572-4A5F-9028-518D09D14265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022866" y="4089819"/>
            <a:ext cx="1828800" cy="2590560"/>
          </a:xfrm>
          <a:prstGeom prst="rect">
            <a:avLst/>
          </a:prstGeom>
          <a:ln w="12700">
            <a:solidFill>
              <a:schemeClr val="tx1"/>
            </a:solidFill>
          </a:ln>
        </p:spPr>
        <p:txBody>
          <a:bodyPr tIns="182880" bIns="91440" anchor="t" anchorCtr="1"/>
          <a:lstStyle>
            <a:lvl1pPr marL="0" indent="0" algn="ctr">
              <a:spcBef>
                <a:spcPts val="600"/>
              </a:spcBef>
              <a:spcAft>
                <a:spcPts val="0"/>
              </a:spcAft>
              <a:buNone/>
              <a:defRPr sz="3200" b="1">
                <a:solidFill>
                  <a:schemeClr val="tx1"/>
                </a:solidFill>
              </a:defRPr>
            </a:lvl1pPr>
            <a:lvl2pPr marL="228600" indent="0">
              <a:buNone/>
              <a:defRPr/>
            </a:lvl2pPr>
            <a:lvl3pPr marL="457200" indent="0">
              <a:buNone/>
              <a:defRPr/>
            </a:lvl3pPr>
            <a:lvl4pPr marL="685800" indent="0">
              <a:buNone/>
              <a:defRPr/>
            </a:lvl4pPr>
            <a:lvl5pPr marL="914400" indent="0">
              <a:buNone/>
              <a:defRPr/>
            </a:lvl5pPr>
          </a:lstStyle>
          <a:p>
            <a:pPr lvl="0"/>
            <a:r>
              <a:rPr lang="en-US" dirty="0"/>
              <a:t>word</a:t>
            </a:r>
          </a:p>
        </p:txBody>
      </p:sp>
      <p:sp>
        <p:nvSpPr>
          <p:cNvPr id="14" name="Text Placeholder 4">
            <a:extLst>
              <a:ext uri="{FF2B5EF4-FFF2-40B4-BE49-F238E27FC236}">
                <a16:creationId xmlns:a16="http://schemas.microsoft.com/office/drawing/2014/main" id="{028A8237-AB30-4F31-A16C-F57588A67BFC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8696466" y="4089819"/>
            <a:ext cx="1828800" cy="2590560"/>
          </a:xfrm>
          <a:prstGeom prst="rect">
            <a:avLst/>
          </a:prstGeom>
          <a:ln w="12700">
            <a:solidFill>
              <a:schemeClr val="tx1"/>
            </a:solidFill>
          </a:ln>
        </p:spPr>
        <p:txBody>
          <a:bodyPr tIns="182880" bIns="91440" anchor="t" anchorCtr="1"/>
          <a:lstStyle>
            <a:lvl1pPr marL="0" indent="0" algn="ctr">
              <a:spcBef>
                <a:spcPts val="600"/>
              </a:spcBef>
              <a:spcAft>
                <a:spcPts val="0"/>
              </a:spcAft>
              <a:buNone/>
              <a:defRPr sz="3200" b="1">
                <a:solidFill>
                  <a:schemeClr val="tx1"/>
                </a:solidFill>
              </a:defRPr>
            </a:lvl1pPr>
            <a:lvl2pPr marL="228600" indent="0">
              <a:buNone/>
              <a:defRPr/>
            </a:lvl2pPr>
            <a:lvl3pPr marL="457200" indent="0">
              <a:buNone/>
              <a:defRPr/>
            </a:lvl3pPr>
            <a:lvl4pPr marL="685800" indent="0">
              <a:buNone/>
              <a:defRPr/>
            </a:lvl4pPr>
            <a:lvl5pPr marL="914400" indent="0">
              <a:buNone/>
              <a:defRPr/>
            </a:lvl5pPr>
          </a:lstStyle>
          <a:p>
            <a:pPr lvl="0"/>
            <a:r>
              <a:rPr lang="en-US" dirty="0"/>
              <a:t>word</a:t>
            </a:r>
          </a:p>
        </p:txBody>
      </p:sp>
      <p:sp>
        <p:nvSpPr>
          <p:cNvPr id="12" name="Text Placeholder 4">
            <a:extLst>
              <a:ext uri="{FF2B5EF4-FFF2-40B4-BE49-F238E27FC236}">
                <a16:creationId xmlns:a16="http://schemas.microsoft.com/office/drawing/2014/main" id="{7A440806-7215-4BCD-8658-9FD8457C102D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359666" y="4089819"/>
            <a:ext cx="1828800" cy="2590560"/>
          </a:xfrm>
          <a:prstGeom prst="rect">
            <a:avLst/>
          </a:prstGeom>
          <a:ln w="12700">
            <a:solidFill>
              <a:schemeClr val="tx1"/>
            </a:solidFill>
          </a:ln>
        </p:spPr>
        <p:txBody>
          <a:bodyPr tIns="182880" bIns="91440" anchor="t" anchorCtr="1"/>
          <a:lstStyle>
            <a:lvl1pPr marL="0" indent="0" algn="ctr">
              <a:spcBef>
                <a:spcPts val="600"/>
              </a:spcBef>
              <a:spcAft>
                <a:spcPts val="0"/>
              </a:spcAft>
              <a:buNone/>
              <a:defRPr sz="3200" b="1">
                <a:solidFill>
                  <a:schemeClr val="tx1"/>
                </a:solidFill>
              </a:defRPr>
            </a:lvl1pPr>
            <a:lvl2pPr marL="228600" indent="0">
              <a:buNone/>
              <a:defRPr/>
            </a:lvl2pPr>
            <a:lvl3pPr marL="457200" indent="0">
              <a:buNone/>
              <a:defRPr/>
            </a:lvl3pPr>
            <a:lvl4pPr marL="685800" indent="0">
              <a:buNone/>
              <a:defRPr/>
            </a:lvl4pPr>
            <a:lvl5pPr marL="914400" indent="0">
              <a:buNone/>
              <a:defRPr/>
            </a:lvl5pPr>
          </a:lstStyle>
          <a:p>
            <a:pPr lvl="0"/>
            <a:r>
              <a:rPr lang="en-US" dirty="0"/>
              <a:t>word</a:t>
            </a:r>
          </a:p>
        </p:txBody>
      </p:sp>
      <p:sp>
        <p:nvSpPr>
          <p:cNvPr id="24" name="Picture Placeholder 2">
            <a:extLst>
              <a:ext uri="{FF2B5EF4-FFF2-40B4-BE49-F238E27FC236}">
                <a16:creationId xmlns:a16="http://schemas.microsoft.com/office/drawing/2014/main" id="{C100767F-3C6B-4F35-8F7A-267EC9E9BB6B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1731786" y="4775892"/>
            <a:ext cx="1737360" cy="18288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25" name="Picture Placeholder 2">
            <a:extLst>
              <a:ext uri="{FF2B5EF4-FFF2-40B4-BE49-F238E27FC236}">
                <a16:creationId xmlns:a16="http://schemas.microsoft.com/office/drawing/2014/main" id="{9FF6649D-A0E0-4F89-86DE-AE4339DF0A62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4068586" y="4775892"/>
            <a:ext cx="1737360" cy="18288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26" name="Picture Placeholder 2">
            <a:extLst>
              <a:ext uri="{FF2B5EF4-FFF2-40B4-BE49-F238E27FC236}">
                <a16:creationId xmlns:a16="http://schemas.microsoft.com/office/drawing/2014/main" id="{C22C03D8-8D99-448F-BE9C-72528363F7A9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6390575" y="4775892"/>
            <a:ext cx="1737360" cy="18288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27" name="Picture Placeholder 2">
            <a:extLst>
              <a:ext uri="{FF2B5EF4-FFF2-40B4-BE49-F238E27FC236}">
                <a16:creationId xmlns:a16="http://schemas.microsoft.com/office/drawing/2014/main" id="{EA5D8015-C876-4B75-A653-A6E45B8D7AC3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>
          <a:xfrm>
            <a:off x="8742186" y="4775892"/>
            <a:ext cx="1737360" cy="18288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15" name="Text Placeholder 4">
            <a:extLst>
              <a:ext uri="{FF2B5EF4-FFF2-40B4-BE49-F238E27FC236}">
                <a16:creationId xmlns:a16="http://schemas.microsoft.com/office/drawing/2014/main" id="{03089672-ADA2-4E72-ACCA-FE0DD28B95A1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3969489" y="1249145"/>
            <a:ext cx="4253023" cy="2658677"/>
          </a:xfrm>
          <a:prstGeom prst="rect">
            <a:avLst/>
          </a:prstGeom>
          <a:ln w="12700">
            <a:solidFill>
              <a:schemeClr val="tx1"/>
            </a:solidFill>
          </a:ln>
        </p:spPr>
        <p:txBody>
          <a:bodyPr tIns="182880" bIns="91440" anchor="t" anchorCtr="1"/>
          <a:lstStyle>
            <a:lvl1pPr marL="0" indent="0" algn="ctr">
              <a:spcBef>
                <a:spcPts val="600"/>
              </a:spcBef>
              <a:spcAft>
                <a:spcPts val="0"/>
              </a:spcAft>
              <a:buNone/>
              <a:defRPr sz="3200" b="1">
                <a:solidFill>
                  <a:schemeClr val="tx1"/>
                </a:solidFill>
              </a:defRPr>
            </a:lvl1pPr>
            <a:lvl2pPr marL="228600" indent="0">
              <a:buNone/>
              <a:defRPr/>
            </a:lvl2pPr>
            <a:lvl3pPr marL="457200" indent="0">
              <a:buNone/>
              <a:defRPr/>
            </a:lvl3pPr>
            <a:lvl4pPr marL="685800" indent="0">
              <a:buNone/>
              <a:defRPr/>
            </a:lvl4pPr>
            <a:lvl5pPr marL="914400" indent="0">
              <a:buNone/>
              <a:defRPr/>
            </a:lvl5pPr>
          </a:lstStyle>
          <a:p>
            <a:pPr lvl="0"/>
            <a:r>
              <a:rPr lang="en-US" dirty="0"/>
              <a:t>Raining</a:t>
            </a:r>
          </a:p>
        </p:txBody>
      </p:sp>
      <p:sp>
        <p:nvSpPr>
          <p:cNvPr id="16" name="Picture Placeholder 2">
            <a:extLst>
              <a:ext uri="{FF2B5EF4-FFF2-40B4-BE49-F238E27FC236}">
                <a16:creationId xmlns:a16="http://schemas.microsoft.com/office/drawing/2014/main" id="{97F56DBA-4EAC-4E6C-A85A-737A3BBD8943}"/>
              </a:ext>
            </a:extLst>
          </p:cNvPr>
          <p:cNvSpPr>
            <a:spLocks noGrp="1"/>
          </p:cNvSpPr>
          <p:nvPr>
            <p:ph type="pic" sz="quarter" idx="26"/>
          </p:nvPr>
        </p:nvSpPr>
        <p:spPr>
          <a:xfrm>
            <a:off x="4075814" y="1935219"/>
            <a:ext cx="4040372" cy="1876886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17" name="Picture Placeholder 4">
            <a:extLst>
              <a:ext uri="{FF2B5EF4-FFF2-40B4-BE49-F238E27FC236}">
                <a16:creationId xmlns:a16="http://schemas.microsoft.com/office/drawing/2014/main" id="{BF9F1DF9-0AD9-43E4-A383-278F3EF74B94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10101263" y="223838"/>
            <a:ext cx="1371600" cy="1371600"/>
          </a:xfrm>
          <a:prstGeom prst="rect">
            <a:avLst/>
          </a:prstGeom>
          <a:ln w="12700">
            <a:solidFill>
              <a:schemeClr val="tx1"/>
            </a:solidFill>
          </a:ln>
        </p:spPr>
        <p:txBody>
          <a:bodyPr/>
          <a:lstStyle/>
          <a:p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13932773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dex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E05A65D-3D1D-4CC3-9A8D-AB49853D66A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291682" y="1995488"/>
            <a:ext cx="5608637" cy="1099876"/>
          </a:xfrm>
          <a:prstGeom prst="roundRect">
            <a:avLst/>
          </a:prstGeom>
          <a:ln w="28575">
            <a:solidFill>
              <a:schemeClr val="accent1"/>
            </a:solidFill>
          </a:ln>
        </p:spPr>
        <p:txBody>
          <a:bodyPr>
            <a:spAutoFit/>
          </a:bodyPr>
          <a:lstStyle>
            <a:lvl1pPr algn="ctr">
              <a:defRPr sz="1800" b="1"/>
            </a:lvl1pPr>
            <a:lvl2pPr algn="ctr">
              <a:defRPr sz="1800">
                <a:solidFill>
                  <a:srgbClr val="4286C6"/>
                </a:solidFill>
              </a:defRPr>
            </a:lvl2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levels</a:t>
            </a:r>
          </a:p>
          <a:p>
            <a:pPr lvl="1"/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E536F0E-4A54-44D1-A531-39A85F98210F}"/>
              </a:ext>
            </a:extLst>
          </p:cNvPr>
          <p:cNvSpPr txBox="1"/>
          <p:nvPr userDrawn="1"/>
        </p:nvSpPr>
        <p:spPr>
          <a:xfrm>
            <a:off x="1742643" y="5702779"/>
            <a:ext cx="870671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i="1" dirty="0">
                <a:solidFill>
                  <a:srgbClr val="4D973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Use the navigation arrows below to access the activities listed above. 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695794F5-BF2B-483B-BC51-4E25B3624CC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86391"/>
            <a:ext cx="10515600" cy="1029323"/>
          </a:xfrm>
          <a:prstGeom prst="rect">
            <a:avLst/>
          </a:prstGeom>
        </p:spPr>
        <p:txBody>
          <a:bodyPr anchor="t"/>
          <a:lstStyle>
            <a:lvl1pPr>
              <a:defRPr/>
            </a:lvl1pPr>
          </a:lstStyle>
          <a:p>
            <a:r>
              <a:rPr lang="en-US" dirty="0"/>
              <a:t>Content Area</a:t>
            </a:r>
          </a:p>
        </p:txBody>
      </p:sp>
      <p:sp>
        <p:nvSpPr>
          <p:cNvPr id="9" name="Text Placeholder 6">
            <a:extLst>
              <a:ext uri="{FF2B5EF4-FFF2-40B4-BE49-F238E27FC236}">
                <a16:creationId xmlns:a16="http://schemas.microsoft.com/office/drawing/2014/main" id="{2E06C672-D368-4BA8-BC4A-CD70EE1C665D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38200" y="891839"/>
            <a:ext cx="10515600" cy="5238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="1">
                <a:solidFill>
                  <a:srgbClr val="9FCC3B"/>
                </a:solidFill>
              </a:defRPr>
            </a:lvl1pPr>
          </a:lstStyle>
          <a:p>
            <a:pPr lvl="0"/>
            <a:r>
              <a:rPr lang="en-US" dirty="0"/>
              <a:t>[Activity Choices]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19506347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Academic 3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26C28B18-A959-425E-BFD3-7C703F94AA6D}"/>
              </a:ext>
            </a:extLst>
          </p:cNvPr>
          <p:cNvSpPr/>
          <p:nvPr userDrawn="1"/>
        </p:nvSpPr>
        <p:spPr>
          <a:xfrm>
            <a:off x="1534332" y="1921162"/>
            <a:ext cx="9144000" cy="3840480"/>
          </a:xfrm>
          <a:prstGeom prst="roundRect">
            <a:avLst/>
          </a:prstGeom>
          <a:solidFill>
            <a:srgbClr val="4286C6"/>
          </a:solidFill>
          <a:ln w="57150">
            <a:solidFill>
              <a:schemeClr val="bg1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052D0218-0057-425E-8953-BB92B883283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86391"/>
            <a:ext cx="10515600" cy="1029323"/>
          </a:xfrm>
          <a:prstGeom prst="rect">
            <a:avLst/>
          </a:prstGeom>
        </p:spPr>
        <p:txBody>
          <a:bodyPr anchor="t"/>
          <a:lstStyle>
            <a:lvl1pPr>
              <a:defRPr/>
            </a:lvl1pPr>
          </a:lstStyle>
          <a:p>
            <a:r>
              <a:rPr lang="en-US" dirty="0"/>
              <a:t>[Greeting]</a:t>
            </a:r>
          </a:p>
        </p:txBody>
      </p:sp>
      <p:sp>
        <p:nvSpPr>
          <p:cNvPr id="10" name="Text Placeholder 6">
            <a:extLst>
              <a:ext uri="{FF2B5EF4-FFF2-40B4-BE49-F238E27FC236}">
                <a16:creationId xmlns:a16="http://schemas.microsoft.com/office/drawing/2014/main" id="{B20527F1-8C7C-4E4F-983E-E18B81AD315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38200" y="891839"/>
            <a:ext cx="10515600" cy="5238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="1">
                <a:solidFill>
                  <a:srgbClr val="9FCC3B"/>
                </a:solidFill>
              </a:defRPr>
            </a:lvl1pPr>
          </a:lstStyle>
          <a:p>
            <a:pPr lvl="0"/>
            <a:r>
              <a:rPr lang="en-US" dirty="0"/>
              <a:t>[Greeting/Emotions]</a:t>
            </a:r>
          </a:p>
        </p:txBody>
      </p:sp>
      <p:sp>
        <p:nvSpPr>
          <p:cNvPr id="25" name="Text Placeholder 4">
            <a:extLst>
              <a:ext uri="{FF2B5EF4-FFF2-40B4-BE49-F238E27FC236}">
                <a16:creationId xmlns:a16="http://schemas.microsoft.com/office/drawing/2014/main" id="{CF2B45F7-9EA8-419C-80B6-1AD4935DF3AA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435985" y="3035300"/>
            <a:ext cx="2286000" cy="2286000"/>
          </a:xfrm>
          <a:prstGeom prst="round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txBody>
          <a:bodyPr tIns="45720"/>
          <a:lstStyle>
            <a:lvl1pPr marL="0" indent="0" algn="ctr">
              <a:spcBef>
                <a:spcPts val="600"/>
              </a:spcBef>
              <a:spcAft>
                <a:spcPts val="0"/>
              </a:spcAft>
              <a:buNone/>
              <a:defRPr/>
            </a:lvl1pPr>
            <a:lvl2pPr marL="228600" indent="0">
              <a:buNone/>
              <a:defRPr/>
            </a:lvl2pPr>
            <a:lvl3pPr marL="457200" indent="0">
              <a:buNone/>
              <a:defRPr/>
            </a:lvl3pPr>
            <a:lvl4pPr marL="685800" indent="0">
              <a:buNone/>
              <a:defRPr/>
            </a:lvl4pPr>
            <a:lvl5pPr marL="914400" indent="0">
              <a:buNone/>
              <a:defRPr/>
            </a:lvl5pPr>
          </a:lstStyle>
          <a:p>
            <a:pPr lvl="0"/>
            <a:r>
              <a:rPr lang="en-US" dirty="0"/>
              <a:t>word</a:t>
            </a:r>
          </a:p>
        </p:txBody>
      </p:sp>
      <p:sp>
        <p:nvSpPr>
          <p:cNvPr id="27" name="Text Placeholder 4">
            <a:extLst>
              <a:ext uri="{FF2B5EF4-FFF2-40B4-BE49-F238E27FC236}">
                <a16:creationId xmlns:a16="http://schemas.microsoft.com/office/drawing/2014/main" id="{14545B57-4A68-4AFC-ACFA-A65031D9BC0E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953000" y="3035300"/>
            <a:ext cx="2286000" cy="2286000"/>
          </a:xfrm>
          <a:prstGeom prst="round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txBody>
          <a:bodyPr tIns="45720"/>
          <a:lstStyle>
            <a:lvl1pPr marL="0" indent="0" algn="ctr">
              <a:spcBef>
                <a:spcPts val="600"/>
              </a:spcBef>
              <a:spcAft>
                <a:spcPts val="0"/>
              </a:spcAft>
              <a:buNone/>
              <a:defRPr/>
            </a:lvl1pPr>
            <a:lvl2pPr marL="228600" indent="0">
              <a:buNone/>
              <a:defRPr/>
            </a:lvl2pPr>
            <a:lvl3pPr marL="457200" indent="0">
              <a:buNone/>
              <a:defRPr/>
            </a:lvl3pPr>
            <a:lvl4pPr marL="685800" indent="0">
              <a:buNone/>
              <a:defRPr/>
            </a:lvl4pPr>
            <a:lvl5pPr marL="914400" indent="0">
              <a:buNone/>
              <a:defRPr/>
            </a:lvl5pPr>
          </a:lstStyle>
          <a:p>
            <a:pPr lvl="0"/>
            <a:r>
              <a:rPr lang="en-US" dirty="0"/>
              <a:t>word</a:t>
            </a:r>
          </a:p>
        </p:txBody>
      </p:sp>
      <p:sp>
        <p:nvSpPr>
          <p:cNvPr id="29" name="Text Placeholder 4">
            <a:extLst>
              <a:ext uri="{FF2B5EF4-FFF2-40B4-BE49-F238E27FC236}">
                <a16:creationId xmlns:a16="http://schemas.microsoft.com/office/drawing/2014/main" id="{E7BA26F2-B422-4ACA-A7C3-DF6DB0B23CAC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7462180" y="3035300"/>
            <a:ext cx="2286000" cy="2286000"/>
          </a:xfrm>
          <a:prstGeom prst="round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txBody>
          <a:bodyPr tIns="45720"/>
          <a:lstStyle>
            <a:lvl1pPr marL="0" indent="0" algn="ctr">
              <a:spcBef>
                <a:spcPts val="600"/>
              </a:spcBef>
              <a:spcAft>
                <a:spcPts val="0"/>
              </a:spcAft>
              <a:buNone/>
              <a:defRPr/>
            </a:lvl1pPr>
            <a:lvl2pPr marL="228600" indent="0">
              <a:buNone/>
              <a:defRPr/>
            </a:lvl2pPr>
            <a:lvl3pPr marL="457200" indent="0">
              <a:buNone/>
              <a:defRPr/>
            </a:lvl3pPr>
            <a:lvl4pPr marL="685800" indent="0">
              <a:buNone/>
              <a:defRPr/>
            </a:lvl4pPr>
            <a:lvl5pPr marL="914400" indent="0">
              <a:buNone/>
              <a:defRPr/>
            </a:lvl5pPr>
          </a:lstStyle>
          <a:p>
            <a:pPr lvl="0"/>
            <a:r>
              <a:rPr lang="en-US" dirty="0"/>
              <a:t>word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503B227-8C62-4967-ACE6-1D4828BC9BFE}"/>
              </a:ext>
            </a:extLst>
          </p:cNvPr>
          <p:cNvSpPr txBox="1"/>
          <p:nvPr userDrawn="1"/>
        </p:nvSpPr>
        <p:spPr>
          <a:xfrm>
            <a:off x="4064000" y="2133600"/>
            <a:ext cx="39751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solidFill>
                  <a:schemeClr val="bg1"/>
                </a:solidFill>
              </a:rPr>
              <a:t>Hello</a:t>
            </a:r>
          </a:p>
        </p:txBody>
      </p:sp>
      <p:sp>
        <p:nvSpPr>
          <p:cNvPr id="37" name="Picture Placeholder 6">
            <a:extLst>
              <a:ext uri="{FF2B5EF4-FFF2-40B4-BE49-F238E27FC236}">
                <a16:creationId xmlns:a16="http://schemas.microsoft.com/office/drawing/2014/main" id="{559FC610-191C-4488-A741-8EABCFD3C8F8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2735229" y="3677559"/>
            <a:ext cx="1687513" cy="1512888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38" name="Picture Placeholder 6">
            <a:extLst>
              <a:ext uri="{FF2B5EF4-FFF2-40B4-BE49-F238E27FC236}">
                <a16:creationId xmlns:a16="http://schemas.microsoft.com/office/drawing/2014/main" id="{8F57956D-FCE8-48BB-A225-381B9616CB91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5252244" y="3677559"/>
            <a:ext cx="1687513" cy="1512888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39" name="Picture Placeholder 6">
            <a:extLst>
              <a:ext uri="{FF2B5EF4-FFF2-40B4-BE49-F238E27FC236}">
                <a16:creationId xmlns:a16="http://schemas.microsoft.com/office/drawing/2014/main" id="{3BFE2B92-DFFC-4B77-9C7A-1F0D503B09A0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7761424" y="3677559"/>
            <a:ext cx="1687513" cy="1512888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60564785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4">
            <a:extLst>
              <a:ext uri="{FF2B5EF4-FFF2-40B4-BE49-F238E27FC236}">
                <a16:creationId xmlns:a16="http://schemas.microsoft.com/office/drawing/2014/main" id="{9697EE5B-7D17-4156-9439-0065F4B2EDFF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12889" y="2039781"/>
            <a:ext cx="1689100" cy="1542722"/>
          </a:xfrm>
          <a:prstGeom prst="rect">
            <a:avLst/>
          </a:prstGeom>
          <a:ln w="12700">
            <a:solidFill>
              <a:schemeClr val="tx1"/>
            </a:solidFill>
          </a:ln>
        </p:spPr>
        <p:txBody>
          <a:bodyPr tIns="91440"/>
          <a:lstStyle>
            <a:lvl1pPr marL="0" indent="0" algn="ctr">
              <a:spcBef>
                <a:spcPts val="600"/>
              </a:spcBef>
              <a:spcAft>
                <a:spcPts val="0"/>
              </a:spcAft>
              <a:buNone/>
              <a:defRPr sz="1600" b="0">
                <a:solidFill>
                  <a:schemeClr val="tx1"/>
                </a:solidFill>
              </a:defRPr>
            </a:lvl1pPr>
            <a:lvl2pPr marL="228600" indent="0">
              <a:buNone/>
              <a:defRPr/>
            </a:lvl2pPr>
            <a:lvl3pPr marL="457200" indent="0">
              <a:buNone/>
              <a:defRPr/>
            </a:lvl3pPr>
            <a:lvl4pPr marL="685800" indent="0">
              <a:buNone/>
              <a:defRPr/>
            </a:lvl4pPr>
            <a:lvl5pPr marL="914400" indent="0">
              <a:buNone/>
              <a:defRPr/>
            </a:lvl5pPr>
          </a:lstStyle>
          <a:p>
            <a:pPr lvl="0"/>
            <a:r>
              <a:rPr lang="en-US" dirty="0"/>
              <a:t>word</a:t>
            </a:r>
          </a:p>
        </p:txBody>
      </p:sp>
      <p:sp>
        <p:nvSpPr>
          <p:cNvPr id="7" name="Text Placeholder 4">
            <a:extLst>
              <a:ext uri="{FF2B5EF4-FFF2-40B4-BE49-F238E27FC236}">
                <a16:creationId xmlns:a16="http://schemas.microsoft.com/office/drawing/2014/main" id="{591A92DD-06DE-429B-950B-C7A138FDCE41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2595903" y="2039781"/>
            <a:ext cx="1689100" cy="1542722"/>
          </a:xfrm>
          <a:prstGeom prst="rect">
            <a:avLst/>
          </a:prstGeom>
          <a:ln w="12700">
            <a:solidFill>
              <a:schemeClr val="tx1"/>
            </a:solidFill>
          </a:ln>
        </p:spPr>
        <p:txBody>
          <a:bodyPr tIns="91440"/>
          <a:lstStyle>
            <a:lvl1pPr marL="0" indent="0" algn="ctr">
              <a:spcBef>
                <a:spcPts val="600"/>
              </a:spcBef>
              <a:spcAft>
                <a:spcPts val="0"/>
              </a:spcAft>
              <a:buNone/>
              <a:defRPr sz="1600" b="0">
                <a:solidFill>
                  <a:schemeClr val="tx1"/>
                </a:solidFill>
              </a:defRPr>
            </a:lvl1pPr>
            <a:lvl2pPr marL="228600" indent="0">
              <a:buNone/>
              <a:defRPr/>
            </a:lvl2pPr>
            <a:lvl3pPr marL="457200" indent="0">
              <a:buNone/>
              <a:defRPr/>
            </a:lvl3pPr>
            <a:lvl4pPr marL="685800" indent="0">
              <a:buNone/>
              <a:defRPr/>
            </a:lvl4pPr>
            <a:lvl5pPr marL="914400" indent="0">
              <a:buNone/>
              <a:defRPr/>
            </a:lvl5pPr>
          </a:lstStyle>
          <a:p>
            <a:pPr lvl="0"/>
            <a:r>
              <a:rPr lang="en-US" dirty="0"/>
              <a:t>word</a:t>
            </a:r>
          </a:p>
        </p:txBody>
      </p:sp>
      <p:sp>
        <p:nvSpPr>
          <p:cNvPr id="8" name="Text Placeholder 4">
            <a:extLst>
              <a:ext uri="{FF2B5EF4-FFF2-40B4-BE49-F238E27FC236}">
                <a16:creationId xmlns:a16="http://schemas.microsoft.com/office/drawing/2014/main" id="{004F5843-41AC-4D44-A38B-6DA850827744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4578917" y="2039781"/>
            <a:ext cx="1689100" cy="1542722"/>
          </a:xfrm>
          <a:prstGeom prst="rect">
            <a:avLst/>
          </a:prstGeom>
          <a:ln w="12700">
            <a:solidFill>
              <a:schemeClr val="tx1"/>
            </a:solidFill>
          </a:ln>
        </p:spPr>
        <p:txBody>
          <a:bodyPr tIns="91440"/>
          <a:lstStyle>
            <a:lvl1pPr marL="0" indent="0" algn="ctr">
              <a:spcBef>
                <a:spcPts val="600"/>
              </a:spcBef>
              <a:spcAft>
                <a:spcPts val="0"/>
              </a:spcAft>
              <a:buNone/>
              <a:defRPr sz="1600" b="0">
                <a:solidFill>
                  <a:schemeClr val="tx1"/>
                </a:solidFill>
              </a:defRPr>
            </a:lvl1pPr>
            <a:lvl2pPr marL="228600" indent="0">
              <a:buNone/>
              <a:defRPr/>
            </a:lvl2pPr>
            <a:lvl3pPr marL="457200" indent="0">
              <a:buNone/>
              <a:defRPr/>
            </a:lvl3pPr>
            <a:lvl4pPr marL="685800" indent="0">
              <a:buNone/>
              <a:defRPr/>
            </a:lvl4pPr>
            <a:lvl5pPr marL="914400" indent="0">
              <a:buNone/>
              <a:defRPr/>
            </a:lvl5pPr>
          </a:lstStyle>
          <a:p>
            <a:pPr lvl="0"/>
            <a:r>
              <a:rPr lang="en-US" dirty="0"/>
              <a:t>word</a:t>
            </a:r>
          </a:p>
        </p:txBody>
      </p:sp>
      <p:sp>
        <p:nvSpPr>
          <p:cNvPr id="9" name="Text Placeholder 4">
            <a:extLst>
              <a:ext uri="{FF2B5EF4-FFF2-40B4-BE49-F238E27FC236}">
                <a16:creationId xmlns:a16="http://schemas.microsoft.com/office/drawing/2014/main" id="{7CAFE5FA-2D38-42E4-AFDC-409736A9C0E4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561931" y="2039781"/>
            <a:ext cx="1689100" cy="1542722"/>
          </a:xfrm>
          <a:prstGeom prst="rect">
            <a:avLst/>
          </a:prstGeom>
          <a:ln w="12700">
            <a:solidFill>
              <a:schemeClr val="tx1"/>
            </a:solidFill>
          </a:ln>
        </p:spPr>
        <p:txBody>
          <a:bodyPr tIns="91440"/>
          <a:lstStyle>
            <a:lvl1pPr marL="0" indent="0" algn="ctr">
              <a:spcBef>
                <a:spcPts val="600"/>
              </a:spcBef>
              <a:spcAft>
                <a:spcPts val="0"/>
              </a:spcAft>
              <a:buNone/>
              <a:defRPr sz="1600" b="0">
                <a:solidFill>
                  <a:schemeClr val="tx1"/>
                </a:solidFill>
              </a:defRPr>
            </a:lvl1pPr>
            <a:lvl2pPr marL="228600" indent="0">
              <a:buNone/>
              <a:defRPr/>
            </a:lvl2pPr>
            <a:lvl3pPr marL="457200" indent="0">
              <a:buNone/>
              <a:defRPr/>
            </a:lvl3pPr>
            <a:lvl4pPr marL="685800" indent="0">
              <a:buNone/>
              <a:defRPr/>
            </a:lvl4pPr>
            <a:lvl5pPr marL="914400" indent="0">
              <a:buNone/>
              <a:defRPr/>
            </a:lvl5pPr>
          </a:lstStyle>
          <a:p>
            <a:pPr lvl="0"/>
            <a:r>
              <a:rPr lang="en-US" dirty="0"/>
              <a:t>word</a:t>
            </a:r>
          </a:p>
        </p:txBody>
      </p:sp>
      <p:sp>
        <p:nvSpPr>
          <p:cNvPr id="10" name="Text Placeholder 4">
            <a:extLst>
              <a:ext uri="{FF2B5EF4-FFF2-40B4-BE49-F238E27FC236}">
                <a16:creationId xmlns:a16="http://schemas.microsoft.com/office/drawing/2014/main" id="{057EB22B-A363-4080-B3E9-60EE76DDDA12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8502415" y="2039781"/>
            <a:ext cx="1689100" cy="1542722"/>
          </a:xfrm>
          <a:prstGeom prst="rect">
            <a:avLst/>
          </a:prstGeom>
          <a:ln w="12700">
            <a:solidFill>
              <a:schemeClr val="tx1"/>
            </a:solidFill>
          </a:ln>
        </p:spPr>
        <p:txBody>
          <a:bodyPr tIns="91440"/>
          <a:lstStyle>
            <a:lvl1pPr marL="0" indent="0" algn="ctr">
              <a:spcBef>
                <a:spcPts val="600"/>
              </a:spcBef>
              <a:spcAft>
                <a:spcPts val="0"/>
              </a:spcAft>
              <a:buNone/>
              <a:defRPr sz="1600" b="0">
                <a:solidFill>
                  <a:schemeClr val="tx1"/>
                </a:solidFill>
              </a:defRPr>
            </a:lvl1pPr>
            <a:lvl2pPr marL="228600" indent="0">
              <a:buNone/>
              <a:defRPr/>
            </a:lvl2pPr>
            <a:lvl3pPr marL="457200" indent="0">
              <a:buNone/>
              <a:defRPr/>
            </a:lvl3pPr>
            <a:lvl4pPr marL="685800" indent="0">
              <a:buNone/>
              <a:defRPr/>
            </a:lvl4pPr>
            <a:lvl5pPr marL="914400" indent="0">
              <a:buNone/>
              <a:defRPr/>
            </a:lvl5pPr>
          </a:lstStyle>
          <a:p>
            <a:pPr lvl="0"/>
            <a:r>
              <a:rPr lang="en-US" dirty="0"/>
              <a:t>word</a:t>
            </a:r>
          </a:p>
        </p:txBody>
      </p:sp>
      <p:sp>
        <p:nvSpPr>
          <p:cNvPr id="28" name="Title 1">
            <a:extLst>
              <a:ext uri="{FF2B5EF4-FFF2-40B4-BE49-F238E27FC236}">
                <a16:creationId xmlns:a16="http://schemas.microsoft.com/office/drawing/2014/main" id="{13EB8602-F79E-416E-AD74-888C97A9E8D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86391"/>
            <a:ext cx="10515600" cy="1029323"/>
          </a:xfrm>
          <a:prstGeom prst="rect">
            <a:avLst/>
          </a:prstGeom>
        </p:spPr>
        <p:txBody>
          <a:bodyPr anchor="t"/>
          <a:lstStyle>
            <a:lvl1pPr>
              <a:defRPr/>
            </a:lvl1pPr>
          </a:lstStyle>
          <a:p>
            <a:r>
              <a:rPr lang="en-US" dirty="0"/>
              <a:t>[Greeting: Getting Ready]</a:t>
            </a:r>
          </a:p>
        </p:txBody>
      </p:sp>
      <p:sp>
        <p:nvSpPr>
          <p:cNvPr id="29" name="Text Placeholder 6">
            <a:extLst>
              <a:ext uri="{FF2B5EF4-FFF2-40B4-BE49-F238E27FC236}">
                <a16:creationId xmlns:a16="http://schemas.microsoft.com/office/drawing/2014/main" id="{CD156B94-7D23-4CD9-90BB-7A5D02327A1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38200" y="891839"/>
            <a:ext cx="10515600" cy="5238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="1">
                <a:solidFill>
                  <a:srgbClr val="9FCC3B"/>
                </a:solidFill>
              </a:defRPr>
            </a:lvl1pPr>
          </a:lstStyle>
          <a:p>
            <a:pPr lvl="0"/>
            <a:r>
              <a:rPr lang="en-US" dirty="0"/>
              <a:t>[Using Consistent Language: Tell the student what “To Do”]</a:t>
            </a:r>
          </a:p>
        </p:txBody>
      </p:sp>
      <p:sp>
        <p:nvSpPr>
          <p:cNvPr id="34" name="Text Placeholder 4">
            <a:extLst>
              <a:ext uri="{FF2B5EF4-FFF2-40B4-BE49-F238E27FC236}">
                <a16:creationId xmlns:a16="http://schemas.microsoft.com/office/drawing/2014/main" id="{151B3DE9-1D44-4FDC-8E5B-69085145459D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10400369" y="2039781"/>
            <a:ext cx="1689100" cy="1542722"/>
          </a:xfrm>
          <a:prstGeom prst="rect">
            <a:avLst/>
          </a:prstGeom>
          <a:ln w="12700">
            <a:solidFill>
              <a:schemeClr val="tx1"/>
            </a:solidFill>
          </a:ln>
        </p:spPr>
        <p:txBody>
          <a:bodyPr tIns="91440"/>
          <a:lstStyle>
            <a:lvl1pPr marL="0" indent="0" algn="ctr">
              <a:spcBef>
                <a:spcPts val="600"/>
              </a:spcBef>
              <a:spcAft>
                <a:spcPts val="0"/>
              </a:spcAft>
              <a:buNone/>
              <a:defRPr sz="1600" b="0">
                <a:solidFill>
                  <a:schemeClr val="tx1"/>
                </a:solidFill>
              </a:defRPr>
            </a:lvl1pPr>
            <a:lvl2pPr marL="228600" indent="0">
              <a:buNone/>
              <a:defRPr/>
            </a:lvl2pPr>
            <a:lvl3pPr marL="457200" indent="0">
              <a:buNone/>
              <a:defRPr/>
            </a:lvl3pPr>
            <a:lvl4pPr marL="685800" indent="0">
              <a:buNone/>
              <a:defRPr/>
            </a:lvl4pPr>
            <a:lvl5pPr marL="914400" indent="0">
              <a:buNone/>
              <a:defRPr/>
            </a:lvl5pPr>
          </a:lstStyle>
          <a:p>
            <a:pPr lvl="0"/>
            <a:r>
              <a:rPr lang="en-US" dirty="0"/>
              <a:t>word</a:t>
            </a:r>
          </a:p>
        </p:txBody>
      </p:sp>
      <p:sp>
        <p:nvSpPr>
          <p:cNvPr id="44" name="Picture Placeholder 11">
            <a:extLst>
              <a:ext uri="{FF2B5EF4-FFF2-40B4-BE49-F238E27FC236}">
                <a16:creationId xmlns:a16="http://schemas.microsoft.com/office/drawing/2014/main" id="{2CFEC6FC-0C4A-4751-8446-FB540581BF12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>
          <a:xfrm>
            <a:off x="748316" y="2400187"/>
            <a:ext cx="1418246" cy="1120032"/>
          </a:xfrm>
          <a:prstGeom prst="rect">
            <a:avLst/>
          </a:prstGeom>
        </p:spPr>
        <p:txBody>
          <a:bodyPr/>
          <a:lstStyle>
            <a:lvl1pPr>
              <a:defRPr sz="2000" b="0"/>
            </a:lvl1pPr>
          </a:lstStyle>
          <a:p>
            <a:endParaRPr lang="en-US"/>
          </a:p>
        </p:txBody>
      </p:sp>
      <p:sp>
        <p:nvSpPr>
          <p:cNvPr id="45" name="Picture Placeholder 11">
            <a:extLst>
              <a:ext uri="{FF2B5EF4-FFF2-40B4-BE49-F238E27FC236}">
                <a16:creationId xmlns:a16="http://schemas.microsoft.com/office/drawing/2014/main" id="{C870B6FC-401F-448A-BA94-C7C4D8AF96F1}"/>
              </a:ext>
            </a:extLst>
          </p:cNvPr>
          <p:cNvSpPr>
            <a:spLocks noGrp="1"/>
          </p:cNvSpPr>
          <p:nvPr>
            <p:ph type="pic" sz="quarter" idx="25"/>
          </p:nvPr>
        </p:nvSpPr>
        <p:spPr>
          <a:xfrm>
            <a:off x="2731330" y="2400187"/>
            <a:ext cx="1418246" cy="1120032"/>
          </a:xfrm>
          <a:prstGeom prst="rect">
            <a:avLst/>
          </a:prstGeom>
        </p:spPr>
        <p:txBody>
          <a:bodyPr/>
          <a:lstStyle>
            <a:lvl1pPr>
              <a:defRPr sz="2000" b="0"/>
            </a:lvl1pPr>
          </a:lstStyle>
          <a:p>
            <a:endParaRPr lang="en-US"/>
          </a:p>
        </p:txBody>
      </p:sp>
      <p:sp>
        <p:nvSpPr>
          <p:cNvPr id="46" name="Picture Placeholder 11">
            <a:extLst>
              <a:ext uri="{FF2B5EF4-FFF2-40B4-BE49-F238E27FC236}">
                <a16:creationId xmlns:a16="http://schemas.microsoft.com/office/drawing/2014/main" id="{0A0056F3-FEF5-4D88-B89A-AB8AFA0E46C3}"/>
              </a:ext>
            </a:extLst>
          </p:cNvPr>
          <p:cNvSpPr>
            <a:spLocks noGrp="1"/>
          </p:cNvSpPr>
          <p:nvPr>
            <p:ph type="pic" sz="quarter" idx="26"/>
          </p:nvPr>
        </p:nvSpPr>
        <p:spPr>
          <a:xfrm>
            <a:off x="4714344" y="2400187"/>
            <a:ext cx="1418246" cy="1120032"/>
          </a:xfrm>
          <a:prstGeom prst="rect">
            <a:avLst/>
          </a:prstGeom>
        </p:spPr>
        <p:txBody>
          <a:bodyPr/>
          <a:lstStyle>
            <a:lvl1pPr>
              <a:defRPr sz="2000" b="0"/>
            </a:lvl1pPr>
          </a:lstStyle>
          <a:p>
            <a:endParaRPr lang="en-US"/>
          </a:p>
        </p:txBody>
      </p:sp>
      <p:sp>
        <p:nvSpPr>
          <p:cNvPr id="47" name="Picture Placeholder 11">
            <a:extLst>
              <a:ext uri="{FF2B5EF4-FFF2-40B4-BE49-F238E27FC236}">
                <a16:creationId xmlns:a16="http://schemas.microsoft.com/office/drawing/2014/main" id="{1842841B-250C-4634-8202-6A74E232748B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6697358" y="2400187"/>
            <a:ext cx="1418246" cy="1120032"/>
          </a:xfrm>
          <a:prstGeom prst="rect">
            <a:avLst/>
          </a:prstGeom>
        </p:spPr>
        <p:txBody>
          <a:bodyPr/>
          <a:lstStyle>
            <a:lvl1pPr>
              <a:defRPr sz="2000" b="0"/>
            </a:lvl1pPr>
          </a:lstStyle>
          <a:p>
            <a:endParaRPr lang="en-US"/>
          </a:p>
        </p:txBody>
      </p:sp>
      <p:sp>
        <p:nvSpPr>
          <p:cNvPr id="48" name="Picture Placeholder 11">
            <a:extLst>
              <a:ext uri="{FF2B5EF4-FFF2-40B4-BE49-F238E27FC236}">
                <a16:creationId xmlns:a16="http://schemas.microsoft.com/office/drawing/2014/main" id="{1F03A7E4-1D2F-422E-8B5D-31C9028F8D3D}"/>
              </a:ext>
            </a:extLst>
          </p:cNvPr>
          <p:cNvSpPr>
            <a:spLocks noGrp="1"/>
          </p:cNvSpPr>
          <p:nvPr>
            <p:ph type="pic" sz="quarter" idx="28"/>
          </p:nvPr>
        </p:nvSpPr>
        <p:spPr>
          <a:xfrm>
            <a:off x="8637842" y="2400187"/>
            <a:ext cx="1418246" cy="1120032"/>
          </a:xfrm>
          <a:prstGeom prst="rect">
            <a:avLst/>
          </a:prstGeom>
        </p:spPr>
        <p:txBody>
          <a:bodyPr/>
          <a:lstStyle>
            <a:lvl1pPr>
              <a:defRPr sz="2000" b="0"/>
            </a:lvl1pPr>
          </a:lstStyle>
          <a:p>
            <a:endParaRPr lang="en-US"/>
          </a:p>
        </p:txBody>
      </p:sp>
      <p:sp>
        <p:nvSpPr>
          <p:cNvPr id="49" name="Picture Placeholder 11">
            <a:extLst>
              <a:ext uri="{FF2B5EF4-FFF2-40B4-BE49-F238E27FC236}">
                <a16:creationId xmlns:a16="http://schemas.microsoft.com/office/drawing/2014/main" id="{5942A734-6E88-4B0B-900F-23463210A80C}"/>
              </a:ext>
            </a:extLst>
          </p:cNvPr>
          <p:cNvSpPr>
            <a:spLocks noGrp="1"/>
          </p:cNvSpPr>
          <p:nvPr>
            <p:ph type="pic" sz="quarter" idx="40"/>
          </p:nvPr>
        </p:nvSpPr>
        <p:spPr>
          <a:xfrm>
            <a:off x="10535796" y="2400187"/>
            <a:ext cx="1418246" cy="1120032"/>
          </a:xfrm>
          <a:prstGeom prst="rect">
            <a:avLst/>
          </a:prstGeom>
        </p:spPr>
        <p:txBody>
          <a:bodyPr/>
          <a:lstStyle>
            <a:lvl1pPr>
              <a:defRPr sz="2000" b="0"/>
            </a:lvl1pPr>
          </a:lstStyle>
          <a:p>
            <a:endParaRPr lang="en-US"/>
          </a:p>
        </p:txBody>
      </p:sp>
      <p:sp>
        <p:nvSpPr>
          <p:cNvPr id="50" name="Text Placeholder 4">
            <a:extLst>
              <a:ext uri="{FF2B5EF4-FFF2-40B4-BE49-F238E27FC236}">
                <a16:creationId xmlns:a16="http://schemas.microsoft.com/office/drawing/2014/main" id="{5B294AEC-700B-4426-BE76-1F3AA4C46BC2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612889" y="3988616"/>
            <a:ext cx="1689100" cy="1542722"/>
          </a:xfrm>
          <a:prstGeom prst="rect">
            <a:avLst/>
          </a:prstGeom>
          <a:ln w="12700">
            <a:solidFill>
              <a:schemeClr val="tx1"/>
            </a:solidFill>
          </a:ln>
        </p:spPr>
        <p:txBody>
          <a:bodyPr tIns="91440"/>
          <a:lstStyle>
            <a:lvl1pPr marL="0" indent="0" algn="ctr">
              <a:spcBef>
                <a:spcPts val="600"/>
              </a:spcBef>
              <a:spcAft>
                <a:spcPts val="0"/>
              </a:spcAft>
              <a:buNone/>
              <a:defRPr sz="1600" b="0">
                <a:solidFill>
                  <a:schemeClr val="tx1"/>
                </a:solidFill>
              </a:defRPr>
            </a:lvl1pPr>
            <a:lvl2pPr marL="228600" indent="0">
              <a:buNone/>
              <a:defRPr/>
            </a:lvl2pPr>
            <a:lvl3pPr marL="457200" indent="0">
              <a:buNone/>
              <a:defRPr/>
            </a:lvl3pPr>
            <a:lvl4pPr marL="685800" indent="0">
              <a:buNone/>
              <a:defRPr/>
            </a:lvl4pPr>
            <a:lvl5pPr marL="914400" indent="0">
              <a:buNone/>
              <a:defRPr/>
            </a:lvl5pPr>
          </a:lstStyle>
          <a:p>
            <a:pPr lvl="0"/>
            <a:r>
              <a:rPr lang="en-US" dirty="0"/>
              <a:t>word</a:t>
            </a:r>
          </a:p>
        </p:txBody>
      </p:sp>
      <p:sp>
        <p:nvSpPr>
          <p:cNvPr id="51" name="Text Placeholder 4">
            <a:extLst>
              <a:ext uri="{FF2B5EF4-FFF2-40B4-BE49-F238E27FC236}">
                <a16:creationId xmlns:a16="http://schemas.microsoft.com/office/drawing/2014/main" id="{714EC3A4-7354-4E3E-B069-566406E912EE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2595903" y="3988616"/>
            <a:ext cx="1689100" cy="1542722"/>
          </a:xfrm>
          <a:prstGeom prst="rect">
            <a:avLst/>
          </a:prstGeom>
          <a:ln w="12700">
            <a:solidFill>
              <a:schemeClr val="tx1"/>
            </a:solidFill>
          </a:ln>
        </p:spPr>
        <p:txBody>
          <a:bodyPr tIns="91440"/>
          <a:lstStyle>
            <a:lvl1pPr marL="0" indent="0" algn="ctr">
              <a:spcBef>
                <a:spcPts val="600"/>
              </a:spcBef>
              <a:spcAft>
                <a:spcPts val="0"/>
              </a:spcAft>
              <a:buNone/>
              <a:defRPr sz="1600" b="0">
                <a:solidFill>
                  <a:schemeClr val="tx1"/>
                </a:solidFill>
              </a:defRPr>
            </a:lvl1pPr>
            <a:lvl2pPr marL="228600" indent="0">
              <a:buNone/>
              <a:defRPr/>
            </a:lvl2pPr>
            <a:lvl3pPr marL="457200" indent="0">
              <a:buNone/>
              <a:defRPr/>
            </a:lvl3pPr>
            <a:lvl4pPr marL="685800" indent="0">
              <a:buNone/>
              <a:defRPr/>
            </a:lvl4pPr>
            <a:lvl5pPr marL="914400" indent="0">
              <a:buNone/>
              <a:defRPr/>
            </a:lvl5pPr>
          </a:lstStyle>
          <a:p>
            <a:pPr lvl="0"/>
            <a:r>
              <a:rPr lang="en-US" dirty="0"/>
              <a:t>word</a:t>
            </a:r>
          </a:p>
        </p:txBody>
      </p:sp>
      <p:sp>
        <p:nvSpPr>
          <p:cNvPr id="52" name="Text Placeholder 4">
            <a:extLst>
              <a:ext uri="{FF2B5EF4-FFF2-40B4-BE49-F238E27FC236}">
                <a16:creationId xmlns:a16="http://schemas.microsoft.com/office/drawing/2014/main" id="{81E5264A-CBF9-4BEC-AFF8-C100D2B43777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4578917" y="3988616"/>
            <a:ext cx="1689100" cy="1542722"/>
          </a:xfrm>
          <a:prstGeom prst="rect">
            <a:avLst/>
          </a:prstGeom>
          <a:ln w="12700">
            <a:solidFill>
              <a:schemeClr val="tx1"/>
            </a:solidFill>
          </a:ln>
        </p:spPr>
        <p:txBody>
          <a:bodyPr tIns="91440"/>
          <a:lstStyle>
            <a:lvl1pPr marL="0" indent="0" algn="ctr">
              <a:spcBef>
                <a:spcPts val="600"/>
              </a:spcBef>
              <a:spcAft>
                <a:spcPts val="0"/>
              </a:spcAft>
              <a:buNone/>
              <a:defRPr sz="1600" b="0">
                <a:solidFill>
                  <a:schemeClr val="tx1"/>
                </a:solidFill>
              </a:defRPr>
            </a:lvl1pPr>
            <a:lvl2pPr marL="228600" indent="0">
              <a:buNone/>
              <a:defRPr/>
            </a:lvl2pPr>
            <a:lvl3pPr marL="457200" indent="0">
              <a:buNone/>
              <a:defRPr/>
            </a:lvl3pPr>
            <a:lvl4pPr marL="685800" indent="0">
              <a:buNone/>
              <a:defRPr/>
            </a:lvl4pPr>
            <a:lvl5pPr marL="914400" indent="0">
              <a:buNone/>
              <a:defRPr/>
            </a:lvl5pPr>
          </a:lstStyle>
          <a:p>
            <a:pPr lvl="0"/>
            <a:r>
              <a:rPr lang="en-US" dirty="0"/>
              <a:t>word</a:t>
            </a:r>
          </a:p>
        </p:txBody>
      </p:sp>
      <p:sp>
        <p:nvSpPr>
          <p:cNvPr id="53" name="Text Placeholder 4">
            <a:extLst>
              <a:ext uri="{FF2B5EF4-FFF2-40B4-BE49-F238E27FC236}">
                <a16:creationId xmlns:a16="http://schemas.microsoft.com/office/drawing/2014/main" id="{AAB0B238-51E5-49B1-A127-CADF42A8AB77}"/>
              </a:ext>
            </a:extLst>
          </p:cNvPr>
          <p:cNvSpPr>
            <a:spLocks noGrp="1"/>
          </p:cNvSpPr>
          <p:nvPr>
            <p:ph type="body" sz="quarter" idx="44" hasCustomPrompt="1"/>
          </p:nvPr>
        </p:nvSpPr>
        <p:spPr>
          <a:xfrm>
            <a:off x="6561931" y="3988616"/>
            <a:ext cx="1689100" cy="1542722"/>
          </a:xfrm>
          <a:prstGeom prst="rect">
            <a:avLst/>
          </a:prstGeom>
          <a:ln w="12700">
            <a:solidFill>
              <a:schemeClr val="tx1"/>
            </a:solidFill>
          </a:ln>
        </p:spPr>
        <p:txBody>
          <a:bodyPr tIns="91440"/>
          <a:lstStyle>
            <a:lvl1pPr marL="0" indent="0" algn="ctr">
              <a:spcBef>
                <a:spcPts val="600"/>
              </a:spcBef>
              <a:spcAft>
                <a:spcPts val="0"/>
              </a:spcAft>
              <a:buNone/>
              <a:defRPr sz="1600" b="0">
                <a:solidFill>
                  <a:schemeClr val="tx1"/>
                </a:solidFill>
              </a:defRPr>
            </a:lvl1pPr>
            <a:lvl2pPr marL="228600" indent="0">
              <a:buNone/>
              <a:defRPr/>
            </a:lvl2pPr>
            <a:lvl3pPr marL="457200" indent="0">
              <a:buNone/>
              <a:defRPr/>
            </a:lvl3pPr>
            <a:lvl4pPr marL="685800" indent="0">
              <a:buNone/>
              <a:defRPr/>
            </a:lvl4pPr>
            <a:lvl5pPr marL="914400" indent="0">
              <a:buNone/>
              <a:defRPr/>
            </a:lvl5pPr>
          </a:lstStyle>
          <a:p>
            <a:pPr lvl="0"/>
            <a:r>
              <a:rPr lang="en-US" dirty="0"/>
              <a:t>word</a:t>
            </a:r>
          </a:p>
        </p:txBody>
      </p:sp>
      <p:sp>
        <p:nvSpPr>
          <p:cNvPr id="54" name="Text Placeholder 4">
            <a:extLst>
              <a:ext uri="{FF2B5EF4-FFF2-40B4-BE49-F238E27FC236}">
                <a16:creationId xmlns:a16="http://schemas.microsoft.com/office/drawing/2014/main" id="{868CD02C-C2E9-4525-B87B-AD79C50FCDA3}"/>
              </a:ext>
            </a:extLst>
          </p:cNvPr>
          <p:cNvSpPr>
            <a:spLocks noGrp="1"/>
          </p:cNvSpPr>
          <p:nvPr>
            <p:ph type="body" sz="quarter" idx="45" hasCustomPrompt="1"/>
          </p:nvPr>
        </p:nvSpPr>
        <p:spPr>
          <a:xfrm>
            <a:off x="8502415" y="3988616"/>
            <a:ext cx="1689100" cy="1542722"/>
          </a:xfrm>
          <a:prstGeom prst="rect">
            <a:avLst/>
          </a:prstGeom>
          <a:ln w="12700">
            <a:solidFill>
              <a:schemeClr val="tx1"/>
            </a:solidFill>
          </a:ln>
        </p:spPr>
        <p:txBody>
          <a:bodyPr tIns="91440"/>
          <a:lstStyle>
            <a:lvl1pPr marL="0" indent="0" algn="ctr">
              <a:spcBef>
                <a:spcPts val="600"/>
              </a:spcBef>
              <a:spcAft>
                <a:spcPts val="0"/>
              </a:spcAft>
              <a:buNone/>
              <a:defRPr sz="1600" b="0">
                <a:solidFill>
                  <a:schemeClr val="tx1"/>
                </a:solidFill>
              </a:defRPr>
            </a:lvl1pPr>
            <a:lvl2pPr marL="228600" indent="0">
              <a:buNone/>
              <a:defRPr/>
            </a:lvl2pPr>
            <a:lvl3pPr marL="457200" indent="0">
              <a:buNone/>
              <a:defRPr/>
            </a:lvl3pPr>
            <a:lvl4pPr marL="685800" indent="0">
              <a:buNone/>
              <a:defRPr/>
            </a:lvl4pPr>
            <a:lvl5pPr marL="914400" indent="0">
              <a:buNone/>
              <a:defRPr/>
            </a:lvl5pPr>
          </a:lstStyle>
          <a:p>
            <a:pPr lvl="0"/>
            <a:r>
              <a:rPr lang="en-US" dirty="0"/>
              <a:t>word</a:t>
            </a:r>
          </a:p>
        </p:txBody>
      </p:sp>
      <p:sp>
        <p:nvSpPr>
          <p:cNvPr id="55" name="Text Placeholder 4">
            <a:extLst>
              <a:ext uri="{FF2B5EF4-FFF2-40B4-BE49-F238E27FC236}">
                <a16:creationId xmlns:a16="http://schemas.microsoft.com/office/drawing/2014/main" id="{DCA45C85-C7D6-4A38-944A-AEEF00271129}"/>
              </a:ext>
            </a:extLst>
          </p:cNvPr>
          <p:cNvSpPr>
            <a:spLocks noGrp="1"/>
          </p:cNvSpPr>
          <p:nvPr>
            <p:ph type="body" sz="quarter" idx="46" hasCustomPrompt="1"/>
          </p:nvPr>
        </p:nvSpPr>
        <p:spPr>
          <a:xfrm>
            <a:off x="10400369" y="3988616"/>
            <a:ext cx="1689100" cy="1542722"/>
          </a:xfrm>
          <a:prstGeom prst="rect">
            <a:avLst/>
          </a:prstGeom>
          <a:ln w="12700">
            <a:solidFill>
              <a:schemeClr val="tx1"/>
            </a:solidFill>
          </a:ln>
        </p:spPr>
        <p:txBody>
          <a:bodyPr tIns="91440"/>
          <a:lstStyle>
            <a:lvl1pPr marL="0" indent="0" algn="ctr">
              <a:spcBef>
                <a:spcPts val="600"/>
              </a:spcBef>
              <a:spcAft>
                <a:spcPts val="0"/>
              </a:spcAft>
              <a:buNone/>
              <a:defRPr sz="1600" b="0">
                <a:solidFill>
                  <a:schemeClr val="tx1"/>
                </a:solidFill>
              </a:defRPr>
            </a:lvl1pPr>
            <a:lvl2pPr marL="228600" indent="0">
              <a:buNone/>
              <a:defRPr/>
            </a:lvl2pPr>
            <a:lvl3pPr marL="457200" indent="0">
              <a:buNone/>
              <a:defRPr/>
            </a:lvl3pPr>
            <a:lvl4pPr marL="685800" indent="0">
              <a:buNone/>
              <a:defRPr/>
            </a:lvl4pPr>
            <a:lvl5pPr marL="914400" indent="0">
              <a:buNone/>
              <a:defRPr/>
            </a:lvl5pPr>
          </a:lstStyle>
          <a:p>
            <a:pPr lvl="0"/>
            <a:r>
              <a:rPr lang="en-US" dirty="0"/>
              <a:t>word</a:t>
            </a:r>
          </a:p>
        </p:txBody>
      </p:sp>
      <p:sp>
        <p:nvSpPr>
          <p:cNvPr id="56" name="Picture Placeholder 11">
            <a:extLst>
              <a:ext uri="{FF2B5EF4-FFF2-40B4-BE49-F238E27FC236}">
                <a16:creationId xmlns:a16="http://schemas.microsoft.com/office/drawing/2014/main" id="{B1E8B8F7-4240-4FBE-97EE-8CA5C47A8092}"/>
              </a:ext>
            </a:extLst>
          </p:cNvPr>
          <p:cNvSpPr>
            <a:spLocks noGrp="1"/>
          </p:cNvSpPr>
          <p:nvPr>
            <p:ph type="pic" sz="quarter" idx="47"/>
          </p:nvPr>
        </p:nvSpPr>
        <p:spPr>
          <a:xfrm>
            <a:off x="748316" y="4349022"/>
            <a:ext cx="1418246" cy="1120032"/>
          </a:xfrm>
          <a:prstGeom prst="rect">
            <a:avLst/>
          </a:prstGeom>
        </p:spPr>
        <p:txBody>
          <a:bodyPr/>
          <a:lstStyle>
            <a:lvl1pPr>
              <a:defRPr sz="2000" b="0"/>
            </a:lvl1pPr>
          </a:lstStyle>
          <a:p>
            <a:endParaRPr lang="en-US"/>
          </a:p>
        </p:txBody>
      </p:sp>
      <p:sp>
        <p:nvSpPr>
          <p:cNvPr id="57" name="Picture Placeholder 11">
            <a:extLst>
              <a:ext uri="{FF2B5EF4-FFF2-40B4-BE49-F238E27FC236}">
                <a16:creationId xmlns:a16="http://schemas.microsoft.com/office/drawing/2014/main" id="{0BD92E41-6A0C-41D5-B61E-6B7FBB1084EB}"/>
              </a:ext>
            </a:extLst>
          </p:cNvPr>
          <p:cNvSpPr>
            <a:spLocks noGrp="1"/>
          </p:cNvSpPr>
          <p:nvPr>
            <p:ph type="pic" sz="quarter" idx="48"/>
          </p:nvPr>
        </p:nvSpPr>
        <p:spPr>
          <a:xfrm>
            <a:off x="2731330" y="4349022"/>
            <a:ext cx="1418246" cy="1120032"/>
          </a:xfrm>
          <a:prstGeom prst="rect">
            <a:avLst/>
          </a:prstGeom>
        </p:spPr>
        <p:txBody>
          <a:bodyPr/>
          <a:lstStyle>
            <a:lvl1pPr>
              <a:defRPr sz="2000" b="0"/>
            </a:lvl1pPr>
          </a:lstStyle>
          <a:p>
            <a:endParaRPr lang="en-US"/>
          </a:p>
        </p:txBody>
      </p:sp>
      <p:sp>
        <p:nvSpPr>
          <p:cNvPr id="58" name="Picture Placeholder 11">
            <a:extLst>
              <a:ext uri="{FF2B5EF4-FFF2-40B4-BE49-F238E27FC236}">
                <a16:creationId xmlns:a16="http://schemas.microsoft.com/office/drawing/2014/main" id="{03929F68-FD01-430E-9B6D-5F513EEC0BB2}"/>
              </a:ext>
            </a:extLst>
          </p:cNvPr>
          <p:cNvSpPr>
            <a:spLocks noGrp="1"/>
          </p:cNvSpPr>
          <p:nvPr>
            <p:ph type="pic" sz="quarter" idx="49"/>
          </p:nvPr>
        </p:nvSpPr>
        <p:spPr>
          <a:xfrm>
            <a:off x="4714344" y="4349022"/>
            <a:ext cx="1418246" cy="1120032"/>
          </a:xfrm>
          <a:prstGeom prst="rect">
            <a:avLst/>
          </a:prstGeom>
        </p:spPr>
        <p:txBody>
          <a:bodyPr/>
          <a:lstStyle>
            <a:lvl1pPr>
              <a:defRPr sz="2000" b="0"/>
            </a:lvl1pPr>
          </a:lstStyle>
          <a:p>
            <a:endParaRPr lang="en-US"/>
          </a:p>
        </p:txBody>
      </p:sp>
      <p:sp>
        <p:nvSpPr>
          <p:cNvPr id="59" name="Picture Placeholder 11">
            <a:extLst>
              <a:ext uri="{FF2B5EF4-FFF2-40B4-BE49-F238E27FC236}">
                <a16:creationId xmlns:a16="http://schemas.microsoft.com/office/drawing/2014/main" id="{F0BE4332-2EEF-4F64-ADEA-47DFE0783C75}"/>
              </a:ext>
            </a:extLst>
          </p:cNvPr>
          <p:cNvSpPr>
            <a:spLocks noGrp="1"/>
          </p:cNvSpPr>
          <p:nvPr>
            <p:ph type="pic" sz="quarter" idx="50"/>
          </p:nvPr>
        </p:nvSpPr>
        <p:spPr>
          <a:xfrm>
            <a:off x="6697358" y="4349022"/>
            <a:ext cx="1418246" cy="1120032"/>
          </a:xfrm>
          <a:prstGeom prst="rect">
            <a:avLst/>
          </a:prstGeom>
        </p:spPr>
        <p:txBody>
          <a:bodyPr/>
          <a:lstStyle>
            <a:lvl1pPr>
              <a:defRPr sz="2000" b="0"/>
            </a:lvl1pPr>
          </a:lstStyle>
          <a:p>
            <a:endParaRPr lang="en-US"/>
          </a:p>
        </p:txBody>
      </p:sp>
      <p:sp>
        <p:nvSpPr>
          <p:cNvPr id="60" name="Picture Placeholder 11">
            <a:extLst>
              <a:ext uri="{FF2B5EF4-FFF2-40B4-BE49-F238E27FC236}">
                <a16:creationId xmlns:a16="http://schemas.microsoft.com/office/drawing/2014/main" id="{D675F516-4F14-4767-9994-D05958F55BB6}"/>
              </a:ext>
            </a:extLst>
          </p:cNvPr>
          <p:cNvSpPr>
            <a:spLocks noGrp="1"/>
          </p:cNvSpPr>
          <p:nvPr>
            <p:ph type="pic" sz="quarter" idx="51"/>
          </p:nvPr>
        </p:nvSpPr>
        <p:spPr>
          <a:xfrm>
            <a:off x="8637842" y="4349022"/>
            <a:ext cx="1418246" cy="1120032"/>
          </a:xfrm>
          <a:prstGeom prst="rect">
            <a:avLst/>
          </a:prstGeom>
        </p:spPr>
        <p:txBody>
          <a:bodyPr/>
          <a:lstStyle>
            <a:lvl1pPr>
              <a:defRPr sz="2000" b="0"/>
            </a:lvl1pPr>
          </a:lstStyle>
          <a:p>
            <a:endParaRPr lang="en-US"/>
          </a:p>
        </p:txBody>
      </p:sp>
      <p:sp>
        <p:nvSpPr>
          <p:cNvPr id="61" name="Picture Placeholder 11">
            <a:extLst>
              <a:ext uri="{FF2B5EF4-FFF2-40B4-BE49-F238E27FC236}">
                <a16:creationId xmlns:a16="http://schemas.microsoft.com/office/drawing/2014/main" id="{2B71B6A3-2880-48F4-8399-7C9B3E086CA1}"/>
              </a:ext>
            </a:extLst>
          </p:cNvPr>
          <p:cNvSpPr>
            <a:spLocks noGrp="1"/>
          </p:cNvSpPr>
          <p:nvPr>
            <p:ph type="pic" sz="quarter" idx="52"/>
          </p:nvPr>
        </p:nvSpPr>
        <p:spPr>
          <a:xfrm>
            <a:off x="10535796" y="4349022"/>
            <a:ext cx="1418246" cy="1120032"/>
          </a:xfrm>
          <a:prstGeom prst="rect">
            <a:avLst/>
          </a:prstGeom>
        </p:spPr>
        <p:txBody>
          <a:bodyPr/>
          <a:lstStyle>
            <a:lvl1pPr>
              <a:defRPr sz="2000" b="0"/>
            </a:lvl1pPr>
          </a:lstStyle>
          <a:p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26376310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Use for Instruction Slid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09FA8397-3AC7-46A2-95CC-A9AE5831CD2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86391"/>
            <a:ext cx="7574280" cy="1029323"/>
          </a:xfrm>
          <a:prstGeom prst="rect">
            <a:avLst/>
          </a:prstGeom>
        </p:spPr>
        <p:txBody>
          <a:bodyPr anchor="t"/>
          <a:lstStyle>
            <a:lvl1pPr>
              <a:defRPr/>
            </a:lvl1pPr>
          </a:lstStyle>
          <a:p>
            <a:r>
              <a:rPr lang="en-US" dirty="0"/>
              <a:t>[Greeting]</a:t>
            </a:r>
          </a:p>
        </p:txBody>
      </p:sp>
      <p:sp>
        <p:nvSpPr>
          <p:cNvPr id="6" name="Text Placeholder 6">
            <a:extLst>
              <a:ext uri="{FF2B5EF4-FFF2-40B4-BE49-F238E27FC236}">
                <a16:creationId xmlns:a16="http://schemas.microsoft.com/office/drawing/2014/main" id="{F3E04B40-0305-4921-8736-D1839D30524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38200" y="891839"/>
            <a:ext cx="7574280" cy="5238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="1">
                <a:solidFill>
                  <a:srgbClr val="9FCC3B"/>
                </a:solidFill>
              </a:defRPr>
            </a:lvl1pPr>
          </a:lstStyle>
          <a:p>
            <a:pPr lvl="0"/>
            <a:r>
              <a:rPr lang="en-US" dirty="0"/>
              <a:t>[Group Jobs]</a:t>
            </a:r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FA56E403-0B22-4BC7-94EA-EB2EC34FE7F7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723017" y="2658140"/>
            <a:ext cx="2095511" cy="2095661"/>
          </a:xfrm>
          <a:prstGeom prst="rect">
            <a:avLst/>
          </a:prstGeom>
          <a:ln w="12700">
            <a:solidFill>
              <a:schemeClr val="tx1"/>
            </a:solidFill>
          </a:ln>
        </p:spPr>
        <p:txBody>
          <a:bodyPr tIns="182880"/>
          <a:lstStyle>
            <a:lvl1pPr marL="0" indent="0" algn="ctr">
              <a:buNone/>
              <a:defRPr sz="1800" b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5D9ACD2D-5C00-45CB-AB5C-4282C4A64C9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343477" y="2658140"/>
            <a:ext cx="2095511" cy="2095661"/>
          </a:xfrm>
          <a:prstGeom prst="rect">
            <a:avLst/>
          </a:prstGeom>
          <a:ln w="12700">
            <a:solidFill>
              <a:schemeClr val="tx1"/>
            </a:solidFill>
          </a:ln>
        </p:spPr>
        <p:txBody>
          <a:bodyPr tIns="182880"/>
          <a:lstStyle>
            <a:lvl1pPr marL="0" indent="0" algn="ctr">
              <a:buNone/>
              <a:defRPr sz="1800" b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8C5F3DBA-4A3A-4132-AB71-436EEDB29A3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9963938" y="2658140"/>
            <a:ext cx="2095511" cy="2095661"/>
          </a:xfrm>
          <a:prstGeom prst="rect">
            <a:avLst/>
          </a:prstGeom>
          <a:ln w="12700">
            <a:solidFill>
              <a:schemeClr val="tx1"/>
            </a:solidFill>
          </a:ln>
        </p:spPr>
        <p:txBody>
          <a:bodyPr tIns="182880"/>
          <a:lstStyle>
            <a:lvl1pPr marL="0" indent="0" algn="ctr">
              <a:buNone/>
              <a:defRPr sz="1800" b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172A74E0-3C20-49F6-89A3-3EF52A584B92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3033247" y="2658140"/>
            <a:ext cx="2095511" cy="2095661"/>
          </a:xfrm>
          <a:prstGeom prst="rect">
            <a:avLst/>
          </a:prstGeom>
          <a:ln w="12700">
            <a:solidFill>
              <a:schemeClr val="tx1"/>
            </a:solidFill>
          </a:ln>
        </p:spPr>
        <p:txBody>
          <a:bodyPr tIns="182880"/>
          <a:lstStyle>
            <a:lvl1pPr marL="0" indent="0" algn="ctr">
              <a:buNone/>
              <a:defRPr sz="1800" b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endParaRPr lang="en-US" dirty="0"/>
          </a:p>
        </p:txBody>
      </p:sp>
      <p:sp>
        <p:nvSpPr>
          <p:cNvPr id="18" name="Text Placeholder 2">
            <a:extLst>
              <a:ext uri="{FF2B5EF4-FFF2-40B4-BE49-F238E27FC236}">
                <a16:creationId xmlns:a16="http://schemas.microsoft.com/office/drawing/2014/main" id="{CF8BBCD1-C779-4B08-B8E4-828D93B00264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7653707" y="2658140"/>
            <a:ext cx="2095511" cy="2095661"/>
          </a:xfrm>
          <a:prstGeom prst="rect">
            <a:avLst/>
          </a:prstGeom>
          <a:ln w="12700">
            <a:solidFill>
              <a:schemeClr val="tx1"/>
            </a:solidFill>
          </a:ln>
        </p:spPr>
        <p:txBody>
          <a:bodyPr tIns="182880"/>
          <a:lstStyle>
            <a:lvl1pPr marL="0" indent="0" algn="ctr">
              <a:buNone/>
              <a:defRPr sz="1800" b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1675E67-CC5B-4407-AB55-9036214652CF}"/>
              </a:ext>
            </a:extLst>
          </p:cNvPr>
          <p:cNvSpPr>
            <a:spLocks noGrp="1"/>
          </p:cNvSpPr>
          <p:nvPr>
            <p:ph type="pic" sz="quarter" idx="26"/>
          </p:nvPr>
        </p:nvSpPr>
        <p:spPr>
          <a:xfrm>
            <a:off x="3072940" y="3148061"/>
            <a:ext cx="2016125" cy="1552575"/>
          </a:xfrm>
          <a:prstGeom prst="rect">
            <a:avLst/>
          </a:prstGeom>
        </p:spPr>
        <p:txBody>
          <a:bodyPr/>
          <a:lstStyle>
            <a:lvl1pPr>
              <a:defRPr sz="1800" b="0"/>
            </a:lvl1pPr>
          </a:lstStyle>
          <a:p>
            <a:endParaRPr lang="en-US"/>
          </a:p>
        </p:txBody>
      </p:sp>
      <p:sp>
        <p:nvSpPr>
          <p:cNvPr id="17" name="Picture Placeholder 2">
            <a:extLst>
              <a:ext uri="{FF2B5EF4-FFF2-40B4-BE49-F238E27FC236}">
                <a16:creationId xmlns:a16="http://schemas.microsoft.com/office/drawing/2014/main" id="{F9E3C663-2ED7-4388-94FC-E40EF730F942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5383170" y="3148061"/>
            <a:ext cx="2016125" cy="1552575"/>
          </a:xfrm>
          <a:prstGeom prst="rect">
            <a:avLst/>
          </a:prstGeom>
        </p:spPr>
        <p:txBody>
          <a:bodyPr/>
          <a:lstStyle>
            <a:lvl1pPr>
              <a:defRPr sz="1800" b="0"/>
            </a:lvl1pPr>
          </a:lstStyle>
          <a:p>
            <a:endParaRPr lang="en-US" dirty="0"/>
          </a:p>
        </p:txBody>
      </p:sp>
      <p:sp>
        <p:nvSpPr>
          <p:cNvPr id="19" name="Picture Placeholder 2">
            <a:extLst>
              <a:ext uri="{FF2B5EF4-FFF2-40B4-BE49-F238E27FC236}">
                <a16:creationId xmlns:a16="http://schemas.microsoft.com/office/drawing/2014/main" id="{42E77894-08EF-493B-BD4C-CF041728834B}"/>
              </a:ext>
            </a:extLst>
          </p:cNvPr>
          <p:cNvSpPr>
            <a:spLocks noGrp="1"/>
          </p:cNvSpPr>
          <p:nvPr>
            <p:ph type="pic" sz="quarter" idx="28"/>
          </p:nvPr>
        </p:nvSpPr>
        <p:spPr>
          <a:xfrm>
            <a:off x="762710" y="3148061"/>
            <a:ext cx="2016125" cy="1552575"/>
          </a:xfrm>
          <a:prstGeom prst="rect">
            <a:avLst/>
          </a:prstGeom>
        </p:spPr>
        <p:txBody>
          <a:bodyPr/>
          <a:lstStyle>
            <a:lvl1pPr>
              <a:defRPr sz="1800" b="0"/>
            </a:lvl1pPr>
          </a:lstStyle>
          <a:p>
            <a:endParaRPr lang="en-US"/>
          </a:p>
        </p:txBody>
      </p:sp>
      <p:sp>
        <p:nvSpPr>
          <p:cNvPr id="25" name="Picture Placeholder 2">
            <a:extLst>
              <a:ext uri="{FF2B5EF4-FFF2-40B4-BE49-F238E27FC236}">
                <a16:creationId xmlns:a16="http://schemas.microsoft.com/office/drawing/2014/main" id="{CF536235-198E-4F9A-BDCD-A3A5F2FC11B5}"/>
              </a:ext>
            </a:extLst>
          </p:cNvPr>
          <p:cNvSpPr>
            <a:spLocks noGrp="1"/>
          </p:cNvSpPr>
          <p:nvPr>
            <p:ph type="pic" sz="quarter" idx="29"/>
          </p:nvPr>
        </p:nvSpPr>
        <p:spPr>
          <a:xfrm>
            <a:off x="7693400" y="3148061"/>
            <a:ext cx="2016125" cy="1552575"/>
          </a:xfrm>
          <a:prstGeom prst="rect">
            <a:avLst/>
          </a:prstGeom>
        </p:spPr>
        <p:txBody>
          <a:bodyPr/>
          <a:lstStyle>
            <a:lvl1pPr>
              <a:defRPr sz="1800" b="0"/>
            </a:lvl1pPr>
          </a:lstStyle>
          <a:p>
            <a:endParaRPr lang="en-US"/>
          </a:p>
        </p:txBody>
      </p:sp>
      <p:sp>
        <p:nvSpPr>
          <p:cNvPr id="26" name="Picture Placeholder 2">
            <a:extLst>
              <a:ext uri="{FF2B5EF4-FFF2-40B4-BE49-F238E27FC236}">
                <a16:creationId xmlns:a16="http://schemas.microsoft.com/office/drawing/2014/main" id="{08A01E54-793F-4D67-8BA9-D36CA5512C61}"/>
              </a:ext>
            </a:extLst>
          </p:cNvPr>
          <p:cNvSpPr>
            <a:spLocks noGrp="1"/>
          </p:cNvSpPr>
          <p:nvPr>
            <p:ph type="pic" sz="quarter" idx="30"/>
          </p:nvPr>
        </p:nvSpPr>
        <p:spPr>
          <a:xfrm>
            <a:off x="10003631" y="3148061"/>
            <a:ext cx="2016125" cy="1552575"/>
          </a:xfrm>
          <a:prstGeom prst="rect">
            <a:avLst/>
          </a:prstGeom>
        </p:spPr>
        <p:txBody>
          <a:bodyPr/>
          <a:lstStyle>
            <a:lvl1pPr>
              <a:defRPr sz="1800" b="0"/>
            </a:lvl1pPr>
          </a:lstStyle>
          <a:p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37751331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48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4493DD92-F738-43F8-A13F-1D3B2B69305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86391"/>
            <a:ext cx="7574280" cy="1029323"/>
          </a:xfrm>
          <a:prstGeom prst="rect">
            <a:avLst/>
          </a:prstGeom>
        </p:spPr>
        <p:txBody>
          <a:bodyPr anchor="t"/>
          <a:lstStyle>
            <a:lvl1pPr>
              <a:defRPr/>
            </a:lvl1pPr>
          </a:lstStyle>
          <a:p>
            <a:r>
              <a:rPr lang="en-US" dirty="0"/>
              <a:t>[Greeting]</a:t>
            </a:r>
          </a:p>
        </p:txBody>
      </p:sp>
      <p:sp>
        <p:nvSpPr>
          <p:cNvPr id="4" name="Text Placeholder 6">
            <a:extLst>
              <a:ext uri="{FF2B5EF4-FFF2-40B4-BE49-F238E27FC236}">
                <a16:creationId xmlns:a16="http://schemas.microsoft.com/office/drawing/2014/main" id="{5014DB24-0C5F-47FC-AB78-3E4D930E568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38200" y="891839"/>
            <a:ext cx="7574280" cy="5238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="1">
                <a:solidFill>
                  <a:srgbClr val="9FCC3B"/>
                </a:solidFill>
              </a:defRPr>
            </a:lvl1pPr>
          </a:lstStyle>
          <a:p>
            <a:pPr lvl="0"/>
            <a:r>
              <a:rPr lang="en-US" dirty="0"/>
              <a:t>[Group Jobs]</a:t>
            </a:r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CB3713B7-F3D6-493F-834D-29416425ADE9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1487056" y="1828800"/>
            <a:ext cx="4114800" cy="4114800"/>
          </a:xfrm>
          <a:prstGeom prst="rect">
            <a:avLst/>
          </a:prstGeom>
          <a:ln w="12700">
            <a:solidFill>
              <a:schemeClr val="tx1"/>
            </a:solidFill>
          </a:ln>
        </p:spPr>
        <p:txBody>
          <a:bodyPr/>
          <a:lstStyle/>
          <a:p>
            <a:endParaRPr lang="en-US"/>
          </a:p>
        </p:txBody>
      </p:sp>
      <p:sp>
        <p:nvSpPr>
          <p:cNvPr id="7" name="Picture Placeholder 5">
            <a:extLst>
              <a:ext uri="{FF2B5EF4-FFF2-40B4-BE49-F238E27FC236}">
                <a16:creationId xmlns:a16="http://schemas.microsoft.com/office/drawing/2014/main" id="{7CCE0A90-ED01-46A5-89EB-906443C94D4C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590144" y="1828800"/>
            <a:ext cx="4114800" cy="4114800"/>
          </a:xfrm>
          <a:prstGeom prst="rect">
            <a:avLst/>
          </a:prstGeom>
          <a:ln w="12700">
            <a:solidFill>
              <a:schemeClr val="tx1"/>
            </a:solidFill>
          </a:ln>
        </p:spPr>
        <p:txBody>
          <a:bodyPr/>
          <a:lstStyle/>
          <a:p>
            <a:endParaRPr lang="en-US"/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BE2C0E0A-A6DD-480E-999B-61A5E986E253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0101263" y="223838"/>
            <a:ext cx="1371600" cy="1371600"/>
          </a:xfrm>
          <a:prstGeom prst="rect">
            <a:avLst/>
          </a:prstGeom>
          <a:ln w="12700">
            <a:solidFill>
              <a:schemeClr val="tx1"/>
            </a:solidFill>
          </a:ln>
        </p:spPr>
        <p:txBody>
          <a:bodyPr/>
          <a:lstStyle/>
          <a:p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685040548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4493DD92-F738-43F8-A13F-1D3B2B69305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86391"/>
            <a:ext cx="7574280" cy="1029323"/>
          </a:xfrm>
          <a:prstGeom prst="rect">
            <a:avLst/>
          </a:prstGeom>
        </p:spPr>
        <p:txBody>
          <a:bodyPr anchor="t"/>
          <a:lstStyle>
            <a:lvl1pPr>
              <a:defRPr/>
            </a:lvl1pPr>
          </a:lstStyle>
          <a:p>
            <a:r>
              <a:rPr lang="en-US" dirty="0"/>
              <a:t>[Greeting]</a:t>
            </a:r>
          </a:p>
        </p:txBody>
      </p:sp>
      <p:sp>
        <p:nvSpPr>
          <p:cNvPr id="4" name="Text Placeholder 6">
            <a:extLst>
              <a:ext uri="{FF2B5EF4-FFF2-40B4-BE49-F238E27FC236}">
                <a16:creationId xmlns:a16="http://schemas.microsoft.com/office/drawing/2014/main" id="{5014DB24-0C5F-47FC-AB78-3E4D930E568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38200" y="891839"/>
            <a:ext cx="7574280" cy="5238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="1">
                <a:solidFill>
                  <a:srgbClr val="9FCC3B"/>
                </a:solidFill>
              </a:defRPr>
            </a:lvl1pPr>
          </a:lstStyle>
          <a:p>
            <a:pPr lvl="0"/>
            <a:r>
              <a:rPr lang="en-US" dirty="0"/>
              <a:t>[Attendance]</a:t>
            </a:r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CB3713B7-F3D6-493F-834D-29416425ADE9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3441832" y="1529355"/>
            <a:ext cx="2286000" cy="2286000"/>
          </a:xfrm>
          <a:prstGeom prst="rect">
            <a:avLst/>
          </a:prstGeom>
          <a:ln w="12700">
            <a:solidFill>
              <a:schemeClr val="tx1"/>
            </a:solidFill>
          </a:ln>
        </p:spPr>
        <p:txBody>
          <a:bodyPr/>
          <a:lstStyle/>
          <a:p>
            <a:endParaRPr lang="en-US"/>
          </a:p>
        </p:txBody>
      </p:sp>
      <p:sp>
        <p:nvSpPr>
          <p:cNvPr id="7" name="Picture Placeholder 5">
            <a:extLst>
              <a:ext uri="{FF2B5EF4-FFF2-40B4-BE49-F238E27FC236}">
                <a16:creationId xmlns:a16="http://schemas.microsoft.com/office/drawing/2014/main" id="{7CCE0A90-ED01-46A5-89EB-906443C94D4C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635740" y="1529355"/>
            <a:ext cx="2286000" cy="2286000"/>
          </a:xfrm>
          <a:prstGeom prst="rect">
            <a:avLst/>
          </a:prstGeom>
          <a:ln w="12700">
            <a:solidFill>
              <a:schemeClr val="tx1"/>
            </a:solidFill>
          </a:ln>
        </p:spPr>
        <p:txBody>
          <a:bodyPr/>
          <a:lstStyle/>
          <a:p>
            <a:endParaRPr lang="en-US"/>
          </a:p>
        </p:txBody>
      </p:sp>
      <p:graphicFrame>
        <p:nvGraphicFramePr>
          <p:cNvPr id="2" name="Table 3">
            <a:extLst>
              <a:ext uri="{FF2B5EF4-FFF2-40B4-BE49-F238E27FC236}">
                <a16:creationId xmlns:a16="http://schemas.microsoft.com/office/drawing/2014/main" id="{3F57DFBF-5B1D-4D62-B328-391C46CA416E}"/>
              </a:ext>
            </a:extLst>
          </p:cNvPr>
          <p:cNvGraphicFramePr>
            <a:graphicFrameLocks noGrp="1"/>
          </p:cNvGraphicFramePr>
          <p:nvPr userDrawn="1"/>
        </p:nvGraphicFramePr>
        <p:xfrm>
          <a:off x="4161560" y="4033275"/>
          <a:ext cx="3868881" cy="25603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765156">
                  <a:extLst>
                    <a:ext uri="{9D8B030D-6E8A-4147-A177-3AD203B41FA5}">
                      <a16:colId xmlns:a16="http://schemas.microsoft.com/office/drawing/2014/main" val="1495077534"/>
                    </a:ext>
                  </a:extLst>
                </a:gridCol>
                <a:gridCol w="3103725">
                  <a:extLst>
                    <a:ext uri="{9D8B030D-6E8A-4147-A177-3AD203B41FA5}">
                      <a16:colId xmlns:a16="http://schemas.microsoft.com/office/drawing/2014/main" val="2698623051"/>
                    </a:ext>
                  </a:extLst>
                </a:gridCol>
              </a:tblGrid>
              <a:tr h="507984">
                <a:tc gridSpan="2">
                  <a:txBody>
                    <a:bodyPr/>
                    <a:lstStyle/>
                    <a:p>
                      <a:pPr algn="ctr"/>
                      <a:r>
                        <a:rPr lang="en-US" sz="3200" b="1" dirty="0">
                          <a:solidFill>
                            <a:schemeClr val="bg1"/>
                          </a:solidFill>
                        </a:rPr>
                        <a:t>Students Present   </a:t>
                      </a:r>
                    </a:p>
                  </a:txBody>
                  <a:tcPr anchor="ctr">
                    <a:solidFill>
                      <a:srgbClr val="4286C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48738047"/>
                  </a:ext>
                </a:extLst>
              </a:tr>
              <a:tr h="347568">
                <a:tc>
                  <a:txBody>
                    <a:bodyPr/>
                    <a:lstStyle/>
                    <a:p>
                      <a:r>
                        <a:rPr lang="en-US" sz="2000" dirty="0">
                          <a:solidFill>
                            <a:srgbClr val="4286C6"/>
                          </a:solidFill>
                        </a:rPr>
                        <a:t>1</a:t>
                      </a: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05593643"/>
                  </a:ext>
                </a:extLst>
              </a:tr>
              <a:tr h="347568">
                <a:tc>
                  <a:txBody>
                    <a:bodyPr/>
                    <a:lstStyle/>
                    <a:p>
                      <a:r>
                        <a:rPr lang="en-US" sz="2000" dirty="0">
                          <a:solidFill>
                            <a:srgbClr val="4286C6"/>
                          </a:solidFill>
                        </a:rPr>
                        <a:t>2</a:t>
                      </a: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92842044"/>
                  </a:ext>
                </a:extLst>
              </a:tr>
              <a:tr h="347568">
                <a:tc>
                  <a:txBody>
                    <a:bodyPr/>
                    <a:lstStyle/>
                    <a:p>
                      <a:r>
                        <a:rPr lang="en-US" sz="2000" dirty="0">
                          <a:solidFill>
                            <a:srgbClr val="4286C6"/>
                          </a:solidFill>
                        </a:rPr>
                        <a:t>3</a:t>
                      </a: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07208626"/>
                  </a:ext>
                </a:extLst>
              </a:tr>
              <a:tr h="347568">
                <a:tc>
                  <a:txBody>
                    <a:bodyPr/>
                    <a:lstStyle/>
                    <a:p>
                      <a:r>
                        <a:rPr lang="en-US" sz="2000" dirty="0">
                          <a:solidFill>
                            <a:srgbClr val="4286C6"/>
                          </a:solidFill>
                        </a:rPr>
                        <a:t>4</a:t>
                      </a: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28814512"/>
                  </a:ext>
                </a:extLst>
              </a:tr>
              <a:tr h="347568">
                <a:tc>
                  <a:txBody>
                    <a:bodyPr/>
                    <a:lstStyle/>
                    <a:p>
                      <a:r>
                        <a:rPr lang="en-US" sz="2000" dirty="0">
                          <a:solidFill>
                            <a:srgbClr val="4286C6"/>
                          </a:solidFill>
                        </a:rPr>
                        <a:t>5</a:t>
                      </a: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19331494"/>
                  </a:ext>
                </a:extLst>
              </a:tr>
            </a:tbl>
          </a:graphicData>
        </a:graphic>
      </p:graphicFrame>
      <p:sp>
        <p:nvSpPr>
          <p:cNvPr id="10" name="Picture Placeholder 4">
            <a:extLst>
              <a:ext uri="{FF2B5EF4-FFF2-40B4-BE49-F238E27FC236}">
                <a16:creationId xmlns:a16="http://schemas.microsoft.com/office/drawing/2014/main" id="{DFA7F239-8E4E-4F9B-81AE-2D05FAD04409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0101263" y="223838"/>
            <a:ext cx="1371600" cy="1371600"/>
          </a:xfrm>
          <a:prstGeom prst="rect">
            <a:avLst/>
          </a:prstGeom>
          <a:ln w="12700">
            <a:solidFill>
              <a:schemeClr val="tx1"/>
            </a:solidFill>
          </a:ln>
        </p:spPr>
        <p:txBody>
          <a:bodyPr/>
          <a:lstStyle/>
          <a:p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52643910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4493DD92-F738-43F8-A13F-1D3B2B69305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86391"/>
            <a:ext cx="7574280" cy="1029323"/>
          </a:xfrm>
          <a:prstGeom prst="rect">
            <a:avLst/>
          </a:prstGeom>
        </p:spPr>
        <p:txBody>
          <a:bodyPr anchor="t"/>
          <a:lstStyle>
            <a:lvl1pPr>
              <a:defRPr/>
            </a:lvl1pPr>
          </a:lstStyle>
          <a:p>
            <a:r>
              <a:rPr lang="en-US" dirty="0"/>
              <a:t>[Greeting]</a:t>
            </a:r>
          </a:p>
        </p:txBody>
      </p:sp>
      <p:sp>
        <p:nvSpPr>
          <p:cNvPr id="4" name="Text Placeholder 6">
            <a:extLst>
              <a:ext uri="{FF2B5EF4-FFF2-40B4-BE49-F238E27FC236}">
                <a16:creationId xmlns:a16="http://schemas.microsoft.com/office/drawing/2014/main" id="{5014DB24-0C5F-47FC-AB78-3E4D930E568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38200" y="891839"/>
            <a:ext cx="7574280" cy="5238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="1">
                <a:solidFill>
                  <a:srgbClr val="9FCC3B"/>
                </a:solidFill>
              </a:defRPr>
            </a:lvl1pPr>
          </a:lstStyle>
          <a:p>
            <a:pPr lvl="0"/>
            <a:r>
              <a:rPr lang="en-US" dirty="0"/>
              <a:t>[Calendar]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14AC5A9-C12E-4FB4-A160-ACA6979A8749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514693" y="1225590"/>
            <a:ext cx="5162614" cy="5376639"/>
          </a:xfrm>
          <a:prstGeom prst="rect">
            <a:avLst/>
          </a:prstGeom>
        </p:spPr>
      </p:pic>
      <p:sp>
        <p:nvSpPr>
          <p:cNvPr id="7" name="Picture Placeholder 4">
            <a:extLst>
              <a:ext uri="{FF2B5EF4-FFF2-40B4-BE49-F238E27FC236}">
                <a16:creationId xmlns:a16="http://schemas.microsoft.com/office/drawing/2014/main" id="{10EBA620-7866-43C9-AC58-40A316E536B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0101263" y="223838"/>
            <a:ext cx="1371600" cy="1371600"/>
          </a:xfrm>
          <a:prstGeom prst="rect">
            <a:avLst/>
          </a:prstGeom>
          <a:ln w="12700">
            <a:solidFill>
              <a:schemeClr val="tx1"/>
            </a:solidFill>
          </a:ln>
        </p:spPr>
        <p:txBody>
          <a:bodyPr/>
          <a:lstStyle/>
          <a:p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042041429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Jonb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FA56E403-0B22-4BC7-94EA-EB2EC34FE7F7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789715" y="2057400"/>
            <a:ext cx="2286000" cy="2743200"/>
          </a:xfrm>
          <a:prstGeom prst="rect">
            <a:avLst/>
          </a:prstGeom>
          <a:ln w="12700">
            <a:solidFill>
              <a:schemeClr val="tx1"/>
            </a:solidFill>
          </a:ln>
        </p:spPr>
        <p:txBody>
          <a:bodyPr tIns="182880"/>
          <a:lstStyle>
            <a:lvl1pPr marL="0" indent="0" algn="ctr">
              <a:buNone/>
              <a:defRPr sz="1800" b="1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5D9ACD2D-5C00-45CB-AB5C-4282C4A64C9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685315" y="2057400"/>
            <a:ext cx="2286000" cy="2743200"/>
          </a:xfrm>
          <a:prstGeom prst="rect">
            <a:avLst/>
          </a:prstGeom>
          <a:ln w="12700">
            <a:solidFill>
              <a:schemeClr val="tx1"/>
            </a:solidFill>
          </a:ln>
        </p:spPr>
        <p:txBody>
          <a:bodyPr tIns="182880"/>
          <a:lstStyle>
            <a:lvl1pPr marL="0" indent="0" algn="ctr">
              <a:buNone/>
              <a:defRPr sz="1800" b="1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8C5F3DBA-4A3A-4132-AB71-436EEDB29A3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7038115" y="2499057"/>
            <a:ext cx="2286000" cy="2743200"/>
          </a:xfrm>
          <a:prstGeom prst="rect">
            <a:avLst/>
          </a:prstGeom>
          <a:ln w="12700">
            <a:solidFill>
              <a:schemeClr val="tx1"/>
            </a:solidFill>
          </a:ln>
        </p:spPr>
        <p:txBody>
          <a:bodyPr tIns="182880"/>
          <a:lstStyle>
            <a:lvl1pPr marL="0" indent="0" algn="ctr">
              <a:buNone/>
              <a:defRPr sz="1800" b="1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172A74E0-3C20-49F6-89A3-3EF52A584B92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9476515" y="2057400"/>
            <a:ext cx="2286000" cy="2743200"/>
          </a:xfrm>
          <a:prstGeom prst="rect">
            <a:avLst/>
          </a:prstGeom>
          <a:ln w="12700">
            <a:solidFill>
              <a:schemeClr val="tx1"/>
            </a:solidFill>
          </a:ln>
        </p:spPr>
        <p:txBody>
          <a:bodyPr tIns="182880"/>
          <a:lstStyle>
            <a:lvl1pPr marL="0" indent="0" algn="ctr">
              <a:buNone/>
              <a:defRPr sz="1800" b="1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8" name="Picture Placeholder 2">
            <a:extLst>
              <a:ext uri="{FF2B5EF4-FFF2-40B4-BE49-F238E27FC236}">
                <a16:creationId xmlns:a16="http://schemas.microsoft.com/office/drawing/2014/main" id="{24D4FF0F-21EB-425F-ABA6-A77AA34F0A99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881155" y="2758137"/>
            <a:ext cx="2103120" cy="192024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21" name="Picture Placeholder 2">
            <a:extLst>
              <a:ext uri="{FF2B5EF4-FFF2-40B4-BE49-F238E27FC236}">
                <a16:creationId xmlns:a16="http://schemas.microsoft.com/office/drawing/2014/main" id="{68668166-C6FC-42CB-B46A-D3BD5D717A01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3776755" y="2758137"/>
            <a:ext cx="2103120" cy="192024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22" name="Picture Placeholder 2">
            <a:extLst>
              <a:ext uri="{FF2B5EF4-FFF2-40B4-BE49-F238E27FC236}">
                <a16:creationId xmlns:a16="http://schemas.microsoft.com/office/drawing/2014/main" id="{6CDDB89D-E503-4379-8963-F4A4C31F7848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6672355" y="2758137"/>
            <a:ext cx="2103120" cy="192024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23" name="Picture Placeholder 2">
            <a:extLst>
              <a:ext uri="{FF2B5EF4-FFF2-40B4-BE49-F238E27FC236}">
                <a16:creationId xmlns:a16="http://schemas.microsoft.com/office/drawing/2014/main" id="{3D77C157-5031-4F2D-B9FA-5C7CD00585C4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9567955" y="2758137"/>
            <a:ext cx="2103120" cy="192024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24" name="Title 1">
            <a:extLst>
              <a:ext uri="{FF2B5EF4-FFF2-40B4-BE49-F238E27FC236}">
                <a16:creationId xmlns:a16="http://schemas.microsoft.com/office/drawing/2014/main" id="{95ABD213-AE05-4769-9E02-FB3AB058BDF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86391"/>
            <a:ext cx="10515600" cy="1029323"/>
          </a:xfrm>
          <a:prstGeom prst="rect">
            <a:avLst/>
          </a:prstGeom>
        </p:spPr>
        <p:txBody>
          <a:bodyPr anchor="t"/>
          <a:lstStyle>
            <a:lvl1pPr>
              <a:defRPr/>
            </a:lvl1pPr>
          </a:lstStyle>
          <a:p>
            <a:r>
              <a:rPr lang="en-US" dirty="0"/>
              <a:t>[Closing Activity]</a:t>
            </a:r>
          </a:p>
        </p:txBody>
      </p:sp>
      <p:sp>
        <p:nvSpPr>
          <p:cNvPr id="25" name="Text Placeholder 6">
            <a:extLst>
              <a:ext uri="{FF2B5EF4-FFF2-40B4-BE49-F238E27FC236}">
                <a16:creationId xmlns:a16="http://schemas.microsoft.com/office/drawing/2014/main" id="{F26D7600-541C-438A-9C39-6412C062634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38200" y="891839"/>
            <a:ext cx="10515600" cy="5238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="1">
                <a:solidFill>
                  <a:srgbClr val="9FCC3B"/>
                </a:solidFill>
              </a:defRPr>
            </a:lvl1pPr>
          </a:lstStyle>
          <a:p>
            <a:pPr lvl="0"/>
            <a:r>
              <a:rPr lang="en-US" dirty="0"/>
              <a:t>[Option 2: Answer Questions]</a:t>
            </a:r>
          </a:p>
        </p:txBody>
      </p:sp>
      <p:sp>
        <p:nvSpPr>
          <p:cNvPr id="20" name="Text Placeholder 2">
            <a:extLst>
              <a:ext uri="{FF2B5EF4-FFF2-40B4-BE49-F238E27FC236}">
                <a16:creationId xmlns:a16="http://schemas.microsoft.com/office/drawing/2014/main" id="{59D77F2F-5363-40B9-80B1-BDB05C514C94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9628915" y="2209800"/>
            <a:ext cx="2286000" cy="2743200"/>
          </a:xfrm>
          <a:prstGeom prst="rect">
            <a:avLst/>
          </a:prstGeom>
          <a:ln w="12700">
            <a:solidFill>
              <a:schemeClr val="tx1"/>
            </a:solidFill>
          </a:ln>
        </p:spPr>
        <p:txBody>
          <a:bodyPr tIns="182880"/>
          <a:lstStyle>
            <a:lvl1pPr marL="0" indent="0" algn="ctr">
              <a:buNone/>
              <a:defRPr sz="1800" b="1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6" name="Picture Placeholder 2">
            <a:extLst>
              <a:ext uri="{FF2B5EF4-FFF2-40B4-BE49-F238E27FC236}">
                <a16:creationId xmlns:a16="http://schemas.microsoft.com/office/drawing/2014/main" id="{A65B5AAE-9497-4FBE-911A-3F86C7C11726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>
          <a:xfrm>
            <a:off x="9720355" y="2910537"/>
            <a:ext cx="2103120" cy="192024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55181064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480">
          <p15:clr>
            <a:srgbClr val="FBAE40"/>
          </p15:clr>
        </p15:guide>
        <p15:guide id="2" pos="2088">
          <p15:clr>
            <a:srgbClr val="FBAE40"/>
          </p15:clr>
        </p15:guide>
      </p15:sldGuideLst>
    </p:ext>
  </p:extLs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5FF222-9486-4648-B776-FC3EB8B4FC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92E6999-CD09-624E-BAA6-4498F34CE1B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1F29CE8-3CC7-6644-80A4-9F308A997A4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7B41903D-F8CE-4750-ADC0-418E43BAE12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662626" y="6176963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912F4A-6B8C-3146-9480-49000DAFE9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7015318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Use for Instruction Slid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122D30B2-E935-4D63-AB72-3E06B1DC7F0D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838200" y="1605770"/>
            <a:ext cx="5257800" cy="4351338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>
            <a:lvl1pPr marL="0" indent="0">
              <a:buNone/>
              <a:defRPr/>
            </a:lvl1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09FA8397-3AC7-46A2-95CC-A9AE5831CD2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86391"/>
            <a:ext cx="10515600" cy="1029323"/>
          </a:xfrm>
          <a:prstGeom prst="rect">
            <a:avLst/>
          </a:prstGeom>
        </p:spPr>
        <p:txBody>
          <a:bodyPr anchor="t"/>
          <a:lstStyle>
            <a:lvl1pPr>
              <a:defRPr/>
            </a:lvl1pPr>
          </a:lstStyle>
          <a:p>
            <a:r>
              <a:rPr lang="en-US" dirty="0"/>
              <a:t>[Closing Activity]</a:t>
            </a:r>
          </a:p>
        </p:txBody>
      </p:sp>
      <p:sp>
        <p:nvSpPr>
          <p:cNvPr id="6" name="Text Placeholder 6">
            <a:extLst>
              <a:ext uri="{FF2B5EF4-FFF2-40B4-BE49-F238E27FC236}">
                <a16:creationId xmlns:a16="http://schemas.microsoft.com/office/drawing/2014/main" id="{F3E04B40-0305-4921-8736-D1839D30524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38200" y="891839"/>
            <a:ext cx="10515600" cy="5238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="1">
                <a:solidFill>
                  <a:srgbClr val="9FCC3B"/>
                </a:solidFill>
              </a:defRPr>
            </a:lvl1pPr>
          </a:lstStyle>
          <a:p>
            <a:pPr lvl="0"/>
            <a:r>
              <a:rPr lang="en-US" dirty="0"/>
              <a:t>[Option 1: Journal Writing]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9C620E3-E457-4352-A551-D5FA307353A1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6560094" y="2026529"/>
            <a:ext cx="4793706" cy="3509820"/>
          </a:xfrm>
          <a:prstGeom prst="rect">
            <a:avLst/>
          </a:prstGeom>
          <a:ln w="12700">
            <a:solidFill>
              <a:schemeClr val="tx1"/>
            </a:solidFill>
          </a:ln>
        </p:spPr>
        <p:txBody>
          <a:bodyPr/>
          <a:lstStyle/>
          <a:p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3011526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Use for Instruction Slid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FA56E403-0B22-4BC7-94EA-EB2EC34FE7F7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789715" y="2057400"/>
            <a:ext cx="2286000" cy="2743200"/>
          </a:xfrm>
          <a:prstGeom prst="rect">
            <a:avLst/>
          </a:prstGeom>
          <a:ln w="12700">
            <a:solidFill>
              <a:schemeClr val="tx1"/>
            </a:solidFill>
          </a:ln>
        </p:spPr>
        <p:txBody>
          <a:bodyPr tIns="182880"/>
          <a:lstStyle>
            <a:lvl1pPr marL="0" indent="0" algn="ctr">
              <a:buNone/>
              <a:defRPr sz="1800" b="1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5D9ACD2D-5C00-45CB-AB5C-4282C4A64C9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685315" y="2057400"/>
            <a:ext cx="2286000" cy="2743200"/>
          </a:xfrm>
          <a:prstGeom prst="rect">
            <a:avLst/>
          </a:prstGeom>
          <a:ln w="12700">
            <a:solidFill>
              <a:schemeClr val="tx1"/>
            </a:solidFill>
          </a:ln>
        </p:spPr>
        <p:txBody>
          <a:bodyPr tIns="182880"/>
          <a:lstStyle>
            <a:lvl1pPr marL="0" indent="0" algn="ctr">
              <a:buNone/>
              <a:defRPr sz="1800" b="1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8C5F3DBA-4A3A-4132-AB71-436EEDB29A3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580915" y="2057400"/>
            <a:ext cx="2286000" cy="2743200"/>
          </a:xfrm>
          <a:prstGeom prst="rect">
            <a:avLst/>
          </a:prstGeom>
          <a:ln w="12700">
            <a:solidFill>
              <a:schemeClr val="tx1"/>
            </a:solidFill>
          </a:ln>
        </p:spPr>
        <p:txBody>
          <a:bodyPr tIns="182880"/>
          <a:lstStyle>
            <a:lvl1pPr marL="0" indent="0" algn="ctr">
              <a:buNone/>
              <a:defRPr sz="1800" b="1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172A74E0-3C20-49F6-89A3-3EF52A584B92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9476515" y="2057400"/>
            <a:ext cx="2286000" cy="2743200"/>
          </a:xfrm>
          <a:prstGeom prst="rect">
            <a:avLst/>
          </a:prstGeom>
          <a:ln w="12700">
            <a:solidFill>
              <a:schemeClr val="tx1"/>
            </a:solidFill>
          </a:ln>
        </p:spPr>
        <p:txBody>
          <a:bodyPr tIns="182880"/>
          <a:lstStyle>
            <a:lvl1pPr marL="0" indent="0" algn="ctr">
              <a:buNone/>
              <a:defRPr sz="1800" b="1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8" name="Picture Placeholder 2">
            <a:extLst>
              <a:ext uri="{FF2B5EF4-FFF2-40B4-BE49-F238E27FC236}">
                <a16:creationId xmlns:a16="http://schemas.microsoft.com/office/drawing/2014/main" id="{24D4FF0F-21EB-425F-ABA6-A77AA34F0A99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881155" y="2758137"/>
            <a:ext cx="2103120" cy="192024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21" name="Picture Placeholder 2">
            <a:extLst>
              <a:ext uri="{FF2B5EF4-FFF2-40B4-BE49-F238E27FC236}">
                <a16:creationId xmlns:a16="http://schemas.microsoft.com/office/drawing/2014/main" id="{68668166-C6FC-42CB-B46A-D3BD5D717A01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3776755" y="2758137"/>
            <a:ext cx="2103120" cy="192024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22" name="Picture Placeholder 2">
            <a:extLst>
              <a:ext uri="{FF2B5EF4-FFF2-40B4-BE49-F238E27FC236}">
                <a16:creationId xmlns:a16="http://schemas.microsoft.com/office/drawing/2014/main" id="{6CDDB89D-E503-4379-8963-F4A4C31F7848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6672355" y="2758137"/>
            <a:ext cx="2103120" cy="192024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23" name="Picture Placeholder 2">
            <a:extLst>
              <a:ext uri="{FF2B5EF4-FFF2-40B4-BE49-F238E27FC236}">
                <a16:creationId xmlns:a16="http://schemas.microsoft.com/office/drawing/2014/main" id="{3D77C157-5031-4F2D-B9FA-5C7CD00585C4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9567955" y="2758137"/>
            <a:ext cx="2103120" cy="192024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24" name="Title 1">
            <a:extLst>
              <a:ext uri="{FF2B5EF4-FFF2-40B4-BE49-F238E27FC236}">
                <a16:creationId xmlns:a16="http://schemas.microsoft.com/office/drawing/2014/main" id="{95ABD213-AE05-4769-9E02-FB3AB058BDF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86391"/>
            <a:ext cx="10515600" cy="1029323"/>
          </a:xfrm>
          <a:prstGeom prst="rect">
            <a:avLst/>
          </a:prstGeom>
        </p:spPr>
        <p:txBody>
          <a:bodyPr anchor="t"/>
          <a:lstStyle>
            <a:lvl1pPr>
              <a:defRPr/>
            </a:lvl1pPr>
          </a:lstStyle>
          <a:p>
            <a:r>
              <a:rPr lang="en-US" dirty="0"/>
              <a:t>[Closing Activity]</a:t>
            </a:r>
          </a:p>
        </p:txBody>
      </p:sp>
      <p:sp>
        <p:nvSpPr>
          <p:cNvPr id="25" name="Text Placeholder 6">
            <a:extLst>
              <a:ext uri="{FF2B5EF4-FFF2-40B4-BE49-F238E27FC236}">
                <a16:creationId xmlns:a16="http://schemas.microsoft.com/office/drawing/2014/main" id="{F26D7600-541C-438A-9C39-6412C062634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38200" y="891839"/>
            <a:ext cx="10515600" cy="5238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="1">
                <a:solidFill>
                  <a:srgbClr val="9FCC3B"/>
                </a:solidFill>
              </a:defRPr>
            </a:lvl1pPr>
          </a:lstStyle>
          <a:p>
            <a:pPr lvl="0"/>
            <a:r>
              <a:rPr lang="en-US" dirty="0"/>
              <a:t>[Option 2: Answer Questions]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11712650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480">
          <p15:clr>
            <a:srgbClr val="FBAE40"/>
          </p15:clr>
        </p15:guide>
        <p15:guide id="2" pos="2088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9AA291-661B-CF49-B777-2A70569F9B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696ABC3-0D30-E34F-B61C-28365CFA96D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4DC5F6A-ED01-8D4B-AE33-C5812A08E90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16854280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quence Stri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984BD178-AAF0-4A61-890F-D98E35D9CA73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831278" y="1600200"/>
            <a:ext cx="10972800" cy="36576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Insert Sequence Strip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42CF4A86-646B-4178-A099-74A77424DA9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86391"/>
            <a:ext cx="10515600" cy="1029323"/>
          </a:xfrm>
          <a:prstGeom prst="rect">
            <a:avLst/>
          </a:prstGeom>
        </p:spPr>
        <p:txBody>
          <a:bodyPr anchor="t"/>
          <a:lstStyle>
            <a:lvl1pPr>
              <a:defRPr/>
            </a:lvl1pPr>
          </a:lstStyle>
          <a:p>
            <a:r>
              <a:rPr lang="en-US" dirty="0"/>
              <a:t>[Closing Activity]</a:t>
            </a:r>
          </a:p>
        </p:txBody>
      </p:sp>
      <p:sp>
        <p:nvSpPr>
          <p:cNvPr id="6" name="Text Placeholder 6">
            <a:extLst>
              <a:ext uri="{FF2B5EF4-FFF2-40B4-BE49-F238E27FC236}">
                <a16:creationId xmlns:a16="http://schemas.microsoft.com/office/drawing/2014/main" id="{F2334CD7-E048-44C8-831B-1983C9DF521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38200" y="891839"/>
            <a:ext cx="10515600" cy="5238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="1">
                <a:solidFill>
                  <a:srgbClr val="9FCC3B"/>
                </a:solidFill>
              </a:defRPr>
            </a:lvl1pPr>
          </a:lstStyle>
          <a:p>
            <a:pPr lvl="0"/>
            <a:r>
              <a:rPr lang="en-US" dirty="0"/>
              <a:t>[Routine of the Week: Washing Hands]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224331353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3 part fillable sequen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30DB7B6-5702-4C1E-849E-5837F1EDEAB9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990372" y="1608333"/>
            <a:ext cx="2743200" cy="3657600"/>
          </a:xfrm>
          <a:prstGeom prst="rect">
            <a:avLst/>
          </a:prstGeom>
          <a:ln w="12700">
            <a:solidFill>
              <a:schemeClr val="tx1"/>
            </a:solidFill>
          </a:ln>
        </p:spPr>
        <p:txBody>
          <a:bodyPr tIns="182880"/>
          <a:lstStyle>
            <a:lvl1pPr marL="0" indent="0" algn="ctr">
              <a:buNone/>
              <a:defRPr sz="2000" b="1">
                <a:latin typeface="+mn-lt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7" name="Text Placeholder 2">
            <a:extLst>
              <a:ext uri="{FF2B5EF4-FFF2-40B4-BE49-F238E27FC236}">
                <a16:creationId xmlns:a16="http://schemas.microsoft.com/office/drawing/2014/main" id="{9529F4DD-C1B0-483A-841F-E67ADED1289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743846" y="1608333"/>
            <a:ext cx="2743200" cy="3657600"/>
          </a:xfrm>
          <a:prstGeom prst="rect">
            <a:avLst/>
          </a:prstGeom>
          <a:ln w="12700">
            <a:solidFill>
              <a:schemeClr val="tx1"/>
            </a:solidFill>
          </a:ln>
        </p:spPr>
        <p:txBody>
          <a:bodyPr tIns="182880"/>
          <a:lstStyle>
            <a:lvl1pPr marL="0" indent="0" algn="ctr">
              <a:buNone/>
              <a:defRPr sz="2000" b="1">
                <a:latin typeface="+mn-lt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8" name="Text Placeholder 2">
            <a:extLst>
              <a:ext uri="{FF2B5EF4-FFF2-40B4-BE49-F238E27FC236}">
                <a16:creationId xmlns:a16="http://schemas.microsoft.com/office/drawing/2014/main" id="{DF6330CF-AA67-4E39-AF1E-589D835FFA6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7497320" y="1608333"/>
            <a:ext cx="2743200" cy="3657600"/>
          </a:xfrm>
          <a:prstGeom prst="rect">
            <a:avLst/>
          </a:prstGeom>
          <a:ln w="12700">
            <a:solidFill>
              <a:schemeClr val="tx1"/>
            </a:solidFill>
          </a:ln>
        </p:spPr>
        <p:txBody>
          <a:bodyPr tIns="182880"/>
          <a:lstStyle>
            <a:lvl1pPr marL="0" indent="0" algn="ctr">
              <a:buNone/>
              <a:defRPr sz="2000" b="1">
                <a:latin typeface="+mn-lt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0" name="Picture Placeholder 19">
            <a:extLst>
              <a:ext uri="{FF2B5EF4-FFF2-40B4-BE49-F238E27FC236}">
                <a16:creationId xmlns:a16="http://schemas.microsoft.com/office/drawing/2014/main" id="{AF83B534-168B-48DA-9B04-0A3DC8939BBE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2127532" y="2522179"/>
            <a:ext cx="2468880" cy="256032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21" name="Picture Placeholder 19">
            <a:extLst>
              <a:ext uri="{FF2B5EF4-FFF2-40B4-BE49-F238E27FC236}">
                <a16:creationId xmlns:a16="http://schemas.microsoft.com/office/drawing/2014/main" id="{8A7E3FFB-B417-4923-9BC8-DC110252EF88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4881006" y="2522175"/>
            <a:ext cx="2468880" cy="256032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22" name="Picture Placeholder 19">
            <a:extLst>
              <a:ext uri="{FF2B5EF4-FFF2-40B4-BE49-F238E27FC236}">
                <a16:creationId xmlns:a16="http://schemas.microsoft.com/office/drawing/2014/main" id="{E9FA9477-BFFB-4C0A-84F2-237358860342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7634480" y="2522172"/>
            <a:ext cx="2468880" cy="256032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FDCCD90-14C2-4842-87D1-D27FE3503E9C}"/>
              </a:ext>
            </a:extLst>
          </p:cNvPr>
          <p:cNvSpPr txBox="1">
            <a:spLocks/>
          </p:cNvSpPr>
          <p:nvPr userDrawn="1"/>
        </p:nvSpPr>
        <p:spPr>
          <a:xfrm>
            <a:off x="406939" y="407404"/>
            <a:ext cx="10515600" cy="729155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b="1" dirty="0">
              <a:solidFill>
                <a:srgbClr val="4286C6"/>
              </a:solidFill>
            </a:endParaRP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99EA8680-B87D-4BCD-9EE2-DCAF1D05DC2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86391"/>
            <a:ext cx="10515600" cy="1029323"/>
          </a:xfrm>
          <a:prstGeom prst="rect">
            <a:avLst/>
          </a:prstGeom>
        </p:spPr>
        <p:txBody>
          <a:bodyPr anchor="t"/>
          <a:lstStyle>
            <a:lvl1pPr>
              <a:defRPr/>
            </a:lvl1pPr>
          </a:lstStyle>
          <a:p>
            <a:r>
              <a:rPr lang="en-US" dirty="0"/>
              <a:t>[Closing Activity]</a:t>
            </a:r>
          </a:p>
        </p:txBody>
      </p:sp>
      <p:sp>
        <p:nvSpPr>
          <p:cNvPr id="14" name="Text Placeholder 6">
            <a:extLst>
              <a:ext uri="{FF2B5EF4-FFF2-40B4-BE49-F238E27FC236}">
                <a16:creationId xmlns:a16="http://schemas.microsoft.com/office/drawing/2014/main" id="{BDAC5885-0D63-4CCF-BBCA-6B030973F0AC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38200" y="891839"/>
            <a:ext cx="10515600" cy="5238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="1">
                <a:solidFill>
                  <a:srgbClr val="9FCC3B"/>
                </a:solidFill>
              </a:defRPr>
            </a:lvl1pPr>
          </a:lstStyle>
          <a:p>
            <a:pPr lvl="0"/>
            <a:r>
              <a:rPr lang="en-US" dirty="0"/>
              <a:t>[Routine of the Week: Washing Hands]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164427009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4 part fillable sequen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30DB7B6-5702-4C1E-849E-5837F1EDEAB9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828571" y="1608333"/>
            <a:ext cx="2743200" cy="3657600"/>
          </a:xfrm>
          <a:prstGeom prst="rect">
            <a:avLst/>
          </a:prstGeom>
          <a:ln w="12700">
            <a:solidFill>
              <a:schemeClr val="tx1"/>
            </a:solidFill>
          </a:ln>
        </p:spPr>
        <p:txBody>
          <a:bodyPr tIns="182880"/>
          <a:lstStyle>
            <a:lvl1pPr marL="0" indent="0" algn="ctr">
              <a:buNone/>
              <a:defRPr sz="2000" b="1">
                <a:latin typeface="+mn-lt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7" name="Text Placeholder 2">
            <a:extLst>
              <a:ext uri="{FF2B5EF4-FFF2-40B4-BE49-F238E27FC236}">
                <a16:creationId xmlns:a16="http://schemas.microsoft.com/office/drawing/2014/main" id="{9529F4DD-C1B0-483A-841F-E67ADED1289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582045" y="1608333"/>
            <a:ext cx="2743200" cy="3657600"/>
          </a:xfrm>
          <a:prstGeom prst="rect">
            <a:avLst/>
          </a:prstGeom>
          <a:ln w="12700">
            <a:solidFill>
              <a:schemeClr val="tx1"/>
            </a:solidFill>
          </a:ln>
        </p:spPr>
        <p:txBody>
          <a:bodyPr tIns="182880"/>
          <a:lstStyle>
            <a:lvl1pPr marL="0" indent="0" algn="ctr">
              <a:buNone/>
              <a:defRPr sz="2000" b="1">
                <a:latin typeface="+mn-lt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8" name="Text Placeholder 2">
            <a:extLst>
              <a:ext uri="{FF2B5EF4-FFF2-40B4-BE49-F238E27FC236}">
                <a16:creationId xmlns:a16="http://schemas.microsoft.com/office/drawing/2014/main" id="{DF6330CF-AA67-4E39-AF1E-589D835FFA6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335519" y="1608333"/>
            <a:ext cx="2743200" cy="3657600"/>
          </a:xfrm>
          <a:prstGeom prst="rect">
            <a:avLst/>
          </a:prstGeom>
          <a:ln w="12700">
            <a:solidFill>
              <a:schemeClr val="tx1"/>
            </a:solidFill>
          </a:ln>
        </p:spPr>
        <p:txBody>
          <a:bodyPr tIns="182880"/>
          <a:lstStyle>
            <a:lvl1pPr marL="0" indent="0" algn="ctr">
              <a:buNone/>
              <a:defRPr sz="2000" b="1">
                <a:latin typeface="+mn-lt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0" name="Picture Placeholder 19">
            <a:extLst>
              <a:ext uri="{FF2B5EF4-FFF2-40B4-BE49-F238E27FC236}">
                <a16:creationId xmlns:a16="http://schemas.microsoft.com/office/drawing/2014/main" id="{AF83B534-168B-48DA-9B04-0A3DC8939BBE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965731" y="2522179"/>
            <a:ext cx="2468880" cy="256032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21" name="Picture Placeholder 19">
            <a:extLst>
              <a:ext uri="{FF2B5EF4-FFF2-40B4-BE49-F238E27FC236}">
                <a16:creationId xmlns:a16="http://schemas.microsoft.com/office/drawing/2014/main" id="{8A7E3FFB-B417-4923-9BC8-DC110252EF88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3719205" y="2522175"/>
            <a:ext cx="2468880" cy="256032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22" name="Picture Placeholder 19">
            <a:extLst>
              <a:ext uri="{FF2B5EF4-FFF2-40B4-BE49-F238E27FC236}">
                <a16:creationId xmlns:a16="http://schemas.microsoft.com/office/drawing/2014/main" id="{E9FA9477-BFFB-4C0A-84F2-237358860342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6472679" y="2522172"/>
            <a:ext cx="2468880" cy="256032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216FF64D-6405-4534-A309-072000632203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9088993" y="1608333"/>
            <a:ext cx="2743200" cy="3657600"/>
          </a:xfrm>
          <a:prstGeom prst="rect">
            <a:avLst/>
          </a:prstGeom>
          <a:ln w="12700">
            <a:solidFill>
              <a:schemeClr val="tx1"/>
            </a:solidFill>
          </a:ln>
        </p:spPr>
        <p:txBody>
          <a:bodyPr tIns="182880"/>
          <a:lstStyle>
            <a:lvl1pPr marL="0" indent="0" algn="ctr">
              <a:buNone/>
              <a:defRPr sz="2000" b="1">
                <a:latin typeface="+mn-lt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1" name="Picture Placeholder 19">
            <a:extLst>
              <a:ext uri="{FF2B5EF4-FFF2-40B4-BE49-F238E27FC236}">
                <a16:creationId xmlns:a16="http://schemas.microsoft.com/office/drawing/2014/main" id="{8606AB5E-066A-4E9F-A80F-EDD2841A36D2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9226153" y="2522172"/>
            <a:ext cx="2468880" cy="256032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D1A50AF4-B426-4D1F-A816-1A838FD971B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86391"/>
            <a:ext cx="10515600" cy="1029323"/>
          </a:xfrm>
          <a:prstGeom prst="rect">
            <a:avLst/>
          </a:prstGeom>
        </p:spPr>
        <p:txBody>
          <a:bodyPr anchor="t"/>
          <a:lstStyle>
            <a:lvl1pPr>
              <a:defRPr/>
            </a:lvl1pPr>
          </a:lstStyle>
          <a:p>
            <a:r>
              <a:rPr lang="en-US" dirty="0"/>
              <a:t>[Closing Activity]</a:t>
            </a:r>
          </a:p>
        </p:txBody>
      </p:sp>
      <p:sp>
        <p:nvSpPr>
          <p:cNvPr id="13" name="Text Placeholder 6">
            <a:extLst>
              <a:ext uri="{FF2B5EF4-FFF2-40B4-BE49-F238E27FC236}">
                <a16:creationId xmlns:a16="http://schemas.microsoft.com/office/drawing/2014/main" id="{AE0CA2BE-93C5-4D80-9B55-903C234868B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38200" y="891839"/>
            <a:ext cx="10515600" cy="5238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="1">
                <a:solidFill>
                  <a:srgbClr val="9FCC3B"/>
                </a:solidFill>
              </a:defRPr>
            </a:lvl1pPr>
          </a:lstStyle>
          <a:p>
            <a:pPr lvl="0"/>
            <a:r>
              <a:rPr lang="en-US" dirty="0"/>
              <a:t>[Routine of the Week: Washing Hands]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710216872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30DB7B6-5702-4C1E-849E-5837F1EDEAB9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23720" y="1600200"/>
            <a:ext cx="2286000" cy="3657600"/>
          </a:xfrm>
          <a:prstGeom prst="rect">
            <a:avLst/>
          </a:prstGeom>
          <a:ln w="12700">
            <a:solidFill>
              <a:schemeClr val="tx1"/>
            </a:solidFill>
          </a:ln>
        </p:spPr>
        <p:txBody>
          <a:bodyPr tIns="182880"/>
          <a:lstStyle>
            <a:lvl1pPr marL="0" indent="0" algn="ctr">
              <a:buNone/>
              <a:defRPr sz="1800" b="1">
                <a:latin typeface="+mn-lt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B77F73DE-6445-4EE0-915D-99975AC37FF2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52320" y="2525713"/>
            <a:ext cx="1828800" cy="246888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26" name="Text Placeholder 2">
            <a:extLst>
              <a:ext uri="{FF2B5EF4-FFF2-40B4-BE49-F238E27FC236}">
                <a16:creationId xmlns:a16="http://schemas.microsoft.com/office/drawing/2014/main" id="{FA498CE3-76C3-4E8B-A11B-BA25E7988F0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909720" y="1600200"/>
            <a:ext cx="2286000" cy="3657600"/>
          </a:xfrm>
          <a:prstGeom prst="rect">
            <a:avLst/>
          </a:prstGeom>
          <a:ln w="12700">
            <a:solidFill>
              <a:schemeClr val="tx1"/>
            </a:solidFill>
          </a:ln>
        </p:spPr>
        <p:txBody>
          <a:bodyPr tIns="182880"/>
          <a:lstStyle>
            <a:lvl1pPr marL="0" indent="0" algn="ctr">
              <a:buNone/>
              <a:defRPr sz="1800" b="1">
                <a:latin typeface="+mn-lt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7" name="Picture Placeholder 3">
            <a:extLst>
              <a:ext uri="{FF2B5EF4-FFF2-40B4-BE49-F238E27FC236}">
                <a16:creationId xmlns:a16="http://schemas.microsoft.com/office/drawing/2014/main" id="{29ADBA53-BD6F-47C5-B25D-B1BF7589A50A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3138320" y="2525713"/>
            <a:ext cx="1828800" cy="246888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28" name="Text Placeholder 2">
            <a:extLst>
              <a:ext uri="{FF2B5EF4-FFF2-40B4-BE49-F238E27FC236}">
                <a16:creationId xmlns:a16="http://schemas.microsoft.com/office/drawing/2014/main" id="{74AFD5A1-2063-419A-B5ED-4330C7765F57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5195720" y="1600200"/>
            <a:ext cx="2286000" cy="3657600"/>
          </a:xfrm>
          <a:prstGeom prst="rect">
            <a:avLst/>
          </a:prstGeom>
          <a:ln w="12700">
            <a:solidFill>
              <a:schemeClr val="tx1"/>
            </a:solidFill>
          </a:ln>
        </p:spPr>
        <p:txBody>
          <a:bodyPr tIns="182880"/>
          <a:lstStyle>
            <a:lvl1pPr marL="0" indent="0" algn="ctr">
              <a:buNone/>
              <a:defRPr sz="1800" b="1">
                <a:latin typeface="+mn-lt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9" name="Picture Placeholder 3">
            <a:extLst>
              <a:ext uri="{FF2B5EF4-FFF2-40B4-BE49-F238E27FC236}">
                <a16:creationId xmlns:a16="http://schemas.microsoft.com/office/drawing/2014/main" id="{C8E72D26-5E64-4632-97A9-DE86DFEC3E1C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5424320" y="2525713"/>
            <a:ext cx="1828800" cy="246888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30" name="Text Placeholder 2">
            <a:extLst>
              <a:ext uri="{FF2B5EF4-FFF2-40B4-BE49-F238E27FC236}">
                <a16:creationId xmlns:a16="http://schemas.microsoft.com/office/drawing/2014/main" id="{23BAEF95-906A-45DD-9ECA-B71245B7DE98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7481720" y="1600200"/>
            <a:ext cx="2286000" cy="3657600"/>
          </a:xfrm>
          <a:prstGeom prst="rect">
            <a:avLst/>
          </a:prstGeom>
          <a:ln w="12700">
            <a:solidFill>
              <a:schemeClr val="tx1"/>
            </a:solidFill>
          </a:ln>
        </p:spPr>
        <p:txBody>
          <a:bodyPr tIns="182880"/>
          <a:lstStyle>
            <a:lvl1pPr marL="0" indent="0" algn="ctr">
              <a:buNone/>
              <a:defRPr sz="1800" b="1">
                <a:latin typeface="+mn-lt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1" name="Picture Placeholder 3">
            <a:extLst>
              <a:ext uri="{FF2B5EF4-FFF2-40B4-BE49-F238E27FC236}">
                <a16:creationId xmlns:a16="http://schemas.microsoft.com/office/drawing/2014/main" id="{ACE2F3BD-3A66-409B-8876-D8592A0E0EE2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7710320" y="2525713"/>
            <a:ext cx="1828800" cy="246888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36" name="Text Placeholder 2">
            <a:extLst>
              <a:ext uri="{FF2B5EF4-FFF2-40B4-BE49-F238E27FC236}">
                <a16:creationId xmlns:a16="http://schemas.microsoft.com/office/drawing/2014/main" id="{807350AB-1258-432C-B7BC-CA23D32CF19A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9767720" y="1600200"/>
            <a:ext cx="2286000" cy="3657600"/>
          </a:xfrm>
          <a:prstGeom prst="rect">
            <a:avLst/>
          </a:prstGeom>
          <a:ln w="12700">
            <a:solidFill>
              <a:schemeClr val="tx1"/>
            </a:solidFill>
          </a:ln>
        </p:spPr>
        <p:txBody>
          <a:bodyPr tIns="182880"/>
          <a:lstStyle>
            <a:lvl1pPr marL="0" indent="0" algn="ctr">
              <a:buNone/>
              <a:defRPr sz="1800" b="1">
                <a:latin typeface="+mn-lt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7" name="Picture Placeholder 3">
            <a:extLst>
              <a:ext uri="{FF2B5EF4-FFF2-40B4-BE49-F238E27FC236}">
                <a16:creationId xmlns:a16="http://schemas.microsoft.com/office/drawing/2014/main" id="{D3D8A96C-D368-465B-A29F-A616D7E3489F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9996320" y="2525713"/>
            <a:ext cx="1828800" cy="246888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46F9A6C3-D658-44C7-96D7-EF522BC9D03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86391"/>
            <a:ext cx="10515600" cy="1029323"/>
          </a:xfrm>
          <a:prstGeom prst="rect">
            <a:avLst/>
          </a:prstGeom>
        </p:spPr>
        <p:txBody>
          <a:bodyPr anchor="t"/>
          <a:lstStyle>
            <a:lvl1pPr>
              <a:defRPr/>
            </a:lvl1pPr>
          </a:lstStyle>
          <a:p>
            <a:r>
              <a:rPr lang="en-US" dirty="0"/>
              <a:t>[Closing Activity]</a:t>
            </a:r>
          </a:p>
        </p:txBody>
      </p:sp>
      <p:sp>
        <p:nvSpPr>
          <p:cNvPr id="14" name="Text Placeholder 6">
            <a:extLst>
              <a:ext uri="{FF2B5EF4-FFF2-40B4-BE49-F238E27FC236}">
                <a16:creationId xmlns:a16="http://schemas.microsoft.com/office/drawing/2014/main" id="{7B7B537C-8619-494B-820C-681375C589D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38200" y="891839"/>
            <a:ext cx="10515600" cy="5238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="1">
                <a:solidFill>
                  <a:srgbClr val="9FCC3B"/>
                </a:solidFill>
              </a:defRPr>
            </a:lvl1pPr>
          </a:lstStyle>
          <a:p>
            <a:pPr lvl="0"/>
            <a:r>
              <a:rPr lang="en-US" dirty="0"/>
              <a:t>[Routine of the Week: Washing Hands]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560741674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6 part fillable sequen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30DB7B6-5702-4C1E-849E-5837F1EDEAB9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797893" y="1600200"/>
            <a:ext cx="1828800" cy="3657600"/>
          </a:xfrm>
          <a:prstGeom prst="rect">
            <a:avLst/>
          </a:prstGeom>
          <a:ln w="12700">
            <a:solidFill>
              <a:schemeClr val="tx1"/>
            </a:solidFill>
          </a:ln>
        </p:spPr>
        <p:txBody>
          <a:bodyPr tIns="182880"/>
          <a:lstStyle>
            <a:lvl1pPr marL="0" indent="0" algn="ctr">
              <a:buNone/>
              <a:defRPr sz="1800" b="1">
                <a:latin typeface="+mn-lt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9D64D7C5-C963-40DD-B5A8-DB4A7D711C06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935053" y="2655888"/>
            <a:ext cx="1554480" cy="246888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20" name="Text Placeholder 2">
            <a:extLst>
              <a:ext uri="{FF2B5EF4-FFF2-40B4-BE49-F238E27FC236}">
                <a16:creationId xmlns:a16="http://schemas.microsoft.com/office/drawing/2014/main" id="{8C46222D-98F4-4A39-86B9-99BE10E6B21B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626693" y="1611086"/>
            <a:ext cx="1828800" cy="3657600"/>
          </a:xfrm>
          <a:prstGeom prst="rect">
            <a:avLst/>
          </a:prstGeom>
          <a:ln w="12700">
            <a:solidFill>
              <a:schemeClr val="tx1"/>
            </a:solidFill>
          </a:ln>
        </p:spPr>
        <p:txBody>
          <a:bodyPr tIns="182880"/>
          <a:lstStyle>
            <a:lvl1pPr marL="0" indent="0" algn="ctr">
              <a:buNone/>
              <a:defRPr sz="1800" b="1">
                <a:latin typeface="+mn-lt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1" name="Picture Placeholder 4">
            <a:extLst>
              <a:ext uri="{FF2B5EF4-FFF2-40B4-BE49-F238E27FC236}">
                <a16:creationId xmlns:a16="http://schemas.microsoft.com/office/drawing/2014/main" id="{C0985FF4-9957-4621-9F1B-32B37D9294A6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2763853" y="2666774"/>
            <a:ext cx="1554480" cy="246888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22" name="Text Placeholder 2">
            <a:extLst>
              <a:ext uri="{FF2B5EF4-FFF2-40B4-BE49-F238E27FC236}">
                <a16:creationId xmlns:a16="http://schemas.microsoft.com/office/drawing/2014/main" id="{FAAB9A1C-B60E-4CD0-9F99-458B03BBEFE9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4455493" y="1611086"/>
            <a:ext cx="1828800" cy="3657600"/>
          </a:xfrm>
          <a:prstGeom prst="rect">
            <a:avLst/>
          </a:prstGeom>
          <a:ln w="12700">
            <a:solidFill>
              <a:schemeClr val="tx1"/>
            </a:solidFill>
          </a:ln>
        </p:spPr>
        <p:txBody>
          <a:bodyPr tIns="182880"/>
          <a:lstStyle>
            <a:lvl1pPr marL="0" indent="0" algn="ctr">
              <a:buNone/>
              <a:defRPr sz="1800" b="1">
                <a:latin typeface="+mn-lt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3" name="Picture Placeholder 4">
            <a:extLst>
              <a:ext uri="{FF2B5EF4-FFF2-40B4-BE49-F238E27FC236}">
                <a16:creationId xmlns:a16="http://schemas.microsoft.com/office/drawing/2014/main" id="{2B1BE89E-5B00-47E5-BE67-966FEA75FAE9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4592653" y="2666774"/>
            <a:ext cx="1554480" cy="246888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24" name="Text Placeholder 2">
            <a:extLst>
              <a:ext uri="{FF2B5EF4-FFF2-40B4-BE49-F238E27FC236}">
                <a16:creationId xmlns:a16="http://schemas.microsoft.com/office/drawing/2014/main" id="{BD62B5E5-A66C-4E57-89BE-F8924702AF15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6284293" y="1611086"/>
            <a:ext cx="1828800" cy="3657600"/>
          </a:xfrm>
          <a:prstGeom prst="rect">
            <a:avLst/>
          </a:prstGeom>
          <a:ln w="12700">
            <a:solidFill>
              <a:schemeClr val="tx1"/>
            </a:solidFill>
          </a:ln>
        </p:spPr>
        <p:txBody>
          <a:bodyPr tIns="182880"/>
          <a:lstStyle>
            <a:lvl1pPr marL="0" indent="0" algn="ctr">
              <a:buNone/>
              <a:defRPr sz="1800" b="1">
                <a:latin typeface="+mn-lt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5" name="Picture Placeholder 4">
            <a:extLst>
              <a:ext uri="{FF2B5EF4-FFF2-40B4-BE49-F238E27FC236}">
                <a16:creationId xmlns:a16="http://schemas.microsoft.com/office/drawing/2014/main" id="{24285BE8-07D5-4327-8E21-1B88C369817F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6421453" y="2666774"/>
            <a:ext cx="1554480" cy="246888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32" name="Text Placeholder 2">
            <a:extLst>
              <a:ext uri="{FF2B5EF4-FFF2-40B4-BE49-F238E27FC236}">
                <a16:creationId xmlns:a16="http://schemas.microsoft.com/office/drawing/2014/main" id="{C5FD8323-01D0-43D9-8F8E-AD8803BCD9D3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8113093" y="1611086"/>
            <a:ext cx="1828800" cy="3657600"/>
          </a:xfrm>
          <a:prstGeom prst="rect">
            <a:avLst/>
          </a:prstGeom>
          <a:ln w="12700">
            <a:solidFill>
              <a:schemeClr val="tx1"/>
            </a:solidFill>
          </a:ln>
        </p:spPr>
        <p:txBody>
          <a:bodyPr tIns="182880"/>
          <a:lstStyle>
            <a:lvl1pPr marL="0" indent="0" algn="ctr">
              <a:buNone/>
              <a:defRPr sz="1800" b="1">
                <a:latin typeface="+mn-lt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3" name="Picture Placeholder 4">
            <a:extLst>
              <a:ext uri="{FF2B5EF4-FFF2-40B4-BE49-F238E27FC236}">
                <a16:creationId xmlns:a16="http://schemas.microsoft.com/office/drawing/2014/main" id="{67001801-A798-4C29-8549-D6E2D133388A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8250253" y="2666774"/>
            <a:ext cx="1554480" cy="246888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34" name="Text Placeholder 2">
            <a:extLst>
              <a:ext uri="{FF2B5EF4-FFF2-40B4-BE49-F238E27FC236}">
                <a16:creationId xmlns:a16="http://schemas.microsoft.com/office/drawing/2014/main" id="{A3CEE726-C885-4558-9001-B4DD5F1E0DFD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9941893" y="1611086"/>
            <a:ext cx="1828800" cy="3657600"/>
          </a:xfrm>
          <a:prstGeom prst="rect">
            <a:avLst/>
          </a:prstGeom>
          <a:ln w="12700">
            <a:solidFill>
              <a:schemeClr val="tx1"/>
            </a:solidFill>
          </a:ln>
        </p:spPr>
        <p:txBody>
          <a:bodyPr tIns="182880"/>
          <a:lstStyle>
            <a:lvl1pPr marL="0" indent="0" algn="ctr">
              <a:buNone/>
              <a:defRPr sz="1800" b="1">
                <a:latin typeface="+mn-lt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5" name="Picture Placeholder 4">
            <a:extLst>
              <a:ext uri="{FF2B5EF4-FFF2-40B4-BE49-F238E27FC236}">
                <a16:creationId xmlns:a16="http://schemas.microsoft.com/office/drawing/2014/main" id="{372907AA-8D5B-4AF3-8EA0-9C94946B71DE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10079053" y="2666774"/>
            <a:ext cx="1554480" cy="246888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2C26B7B1-C569-4AB4-9AD8-53796FE5E64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86391"/>
            <a:ext cx="10515600" cy="1029323"/>
          </a:xfrm>
          <a:prstGeom prst="rect">
            <a:avLst/>
          </a:prstGeom>
        </p:spPr>
        <p:txBody>
          <a:bodyPr anchor="t"/>
          <a:lstStyle>
            <a:lvl1pPr>
              <a:defRPr/>
            </a:lvl1pPr>
          </a:lstStyle>
          <a:p>
            <a:r>
              <a:rPr lang="en-US" dirty="0"/>
              <a:t>[Closing Activity]</a:t>
            </a:r>
          </a:p>
        </p:txBody>
      </p:sp>
      <p:sp>
        <p:nvSpPr>
          <p:cNvPr id="16" name="Text Placeholder 6">
            <a:extLst>
              <a:ext uri="{FF2B5EF4-FFF2-40B4-BE49-F238E27FC236}">
                <a16:creationId xmlns:a16="http://schemas.microsoft.com/office/drawing/2014/main" id="{B1AA53CC-51B7-4467-9CE2-8FCE7064606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38200" y="891839"/>
            <a:ext cx="10515600" cy="5238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="1">
                <a:solidFill>
                  <a:srgbClr val="9FCC3B"/>
                </a:solidFill>
              </a:defRPr>
            </a:lvl1pPr>
          </a:lstStyle>
          <a:p>
            <a:pPr lvl="0"/>
            <a:r>
              <a:rPr lang="en-US" dirty="0"/>
              <a:t>[Routine of the Week: Washing Hands]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148351035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se for Instruction Slid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122D30B2-E935-4D63-AB72-3E06B1DC7F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05770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>
              <a:buNone/>
              <a:defRPr/>
            </a:lvl1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09FA8397-3AC7-46A2-95CC-A9AE5831CD2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86391"/>
            <a:ext cx="10515600" cy="1029323"/>
          </a:xfrm>
          <a:prstGeom prst="rect">
            <a:avLst/>
          </a:prstGeom>
        </p:spPr>
        <p:txBody>
          <a:bodyPr anchor="t"/>
          <a:lstStyle>
            <a:lvl1pPr>
              <a:defRPr/>
            </a:lvl1pPr>
          </a:lstStyle>
          <a:p>
            <a:r>
              <a:rPr lang="en-US" dirty="0"/>
              <a:t>[Homework]</a:t>
            </a:r>
          </a:p>
        </p:txBody>
      </p:sp>
      <p:sp>
        <p:nvSpPr>
          <p:cNvPr id="6" name="Text Placeholder 6">
            <a:extLst>
              <a:ext uri="{FF2B5EF4-FFF2-40B4-BE49-F238E27FC236}">
                <a16:creationId xmlns:a16="http://schemas.microsoft.com/office/drawing/2014/main" id="{F3E04B40-0305-4921-8736-D1839D30524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38200" y="891839"/>
            <a:ext cx="10515600" cy="5238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="1">
                <a:solidFill>
                  <a:srgbClr val="9FCC3B"/>
                </a:solidFill>
              </a:defRPr>
            </a:lvl1pPr>
          </a:lstStyle>
          <a:p>
            <a:pPr lvl="0"/>
            <a:r>
              <a:rPr lang="en-US" dirty="0"/>
              <a:t>[Health and Hygiene]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083890801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Use for Instruction Slid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122D30B2-E935-4D63-AB72-3E06B1DC7F0D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838200" y="1605770"/>
            <a:ext cx="5257800" cy="4351338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>
            <a:lvl1pPr marL="0" indent="0">
              <a:buNone/>
              <a:defRPr/>
            </a:lvl1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09FA8397-3AC7-46A2-95CC-A9AE5831CD2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86391"/>
            <a:ext cx="10515600" cy="1029323"/>
          </a:xfrm>
          <a:prstGeom prst="rect">
            <a:avLst/>
          </a:prstGeom>
        </p:spPr>
        <p:txBody>
          <a:bodyPr anchor="t"/>
          <a:lstStyle>
            <a:lvl1pPr>
              <a:defRPr/>
            </a:lvl1pPr>
          </a:lstStyle>
          <a:p>
            <a:r>
              <a:rPr lang="en-US" dirty="0"/>
              <a:t>[Homework]</a:t>
            </a:r>
          </a:p>
        </p:txBody>
      </p:sp>
      <p:sp>
        <p:nvSpPr>
          <p:cNvPr id="6" name="Text Placeholder 6">
            <a:extLst>
              <a:ext uri="{FF2B5EF4-FFF2-40B4-BE49-F238E27FC236}">
                <a16:creationId xmlns:a16="http://schemas.microsoft.com/office/drawing/2014/main" id="{F3E04B40-0305-4921-8736-D1839D30524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38200" y="891839"/>
            <a:ext cx="10515600" cy="5238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="1">
                <a:solidFill>
                  <a:srgbClr val="9FCC3B"/>
                </a:solidFill>
              </a:defRPr>
            </a:lvl1pPr>
          </a:lstStyle>
          <a:p>
            <a:pPr lvl="0"/>
            <a:r>
              <a:rPr lang="en-US" dirty="0"/>
              <a:t>[Routine Self-Monitoring Forms]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9C620E3-E457-4352-A551-D5FA307353A1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6560094" y="2026529"/>
            <a:ext cx="4793706" cy="3509820"/>
          </a:xfrm>
          <a:prstGeom prst="rect">
            <a:avLst/>
          </a:prstGeom>
          <a:ln w="12700">
            <a:solidFill>
              <a:schemeClr val="tx1"/>
            </a:solidFill>
          </a:ln>
        </p:spPr>
        <p:txBody>
          <a:bodyPr/>
          <a:lstStyle/>
          <a:p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6403626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Academic 3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26C28B18-A959-425E-BFD3-7C703F94AA6D}"/>
              </a:ext>
            </a:extLst>
          </p:cNvPr>
          <p:cNvSpPr/>
          <p:nvPr userDrawn="1"/>
        </p:nvSpPr>
        <p:spPr>
          <a:xfrm>
            <a:off x="1534332" y="1921162"/>
            <a:ext cx="9144000" cy="3840480"/>
          </a:xfrm>
          <a:prstGeom prst="roundRect">
            <a:avLst/>
          </a:prstGeom>
          <a:solidFill>
            <a:srgbClr val="4286C6"/>
          </a:solidFill>
          <a:ln w="57150">
            <a:solidFill>
              <a:schemeClr val="bg1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052D0218-0057-425E-8953-BB92B883283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86391"/>
            <a:ext cx="10515600" cy="1029323"/>
          </a:xfrm>
          <a:prstGeom prst="rect">
            <a:avLst/>
          </a:prstGeom>
        </p:spPr>
        <p:txBody>
          <a:bodyPr anchor="t"/>
          <a:lstStyle>
            <a:lvl1pPr>
              <a:defRPr/>
            </a:lvl1pPr>
          </a:lstStyle>
          <a:p>
            <a:r>
              <a:rPr lang="en-US" dirty="0"/>
              <a:t>[Goodbye]</a:t>
            </a:r>
          </a:p>
        </p:txBody>
      </p:sp>
      <p:sp>
        <p:nvSpPr>
          <p:cNvPr id="10" name="Text Placeholder 6">
            <a:extLst>
              <a:ext uri="{FF2B5EF4-FFF2-40B4-BE49-F238E27FC236}">
                <a16:creationId xmlns:a16="http://schemas.microsoft.com/office/drawing/2014/main" id="{B20527F1-8C7C-4E4F-983E-E18B81AD315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38200" y="891839"/>
            <a:ext cx="10515600" cy="5238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="1">
                <a:solidFill>
                  <a:srgbClr val="9FCC3B"/>
                </a:solidFill>
              </a:defRPr>
            </a:lvl1pPr>
          </a:lstStyle>
          <a:p>
            <a:pPr lvl="0"/>
            <a:endParaRPr lang="en-US" dirty="0"/>
          </a:p>
        </p:txBody>
      </p:sp>
      <p:sp>
        <p:nvSpPr>
          <p:cNvPr id="25" name="Text Placeholder 4">
            <a:extLst>
              <a:ext uri="{FF2B5EF4-FFF2-40B4-BE49-F238E27FC236}">
                <a16:creationId xmlns:a16="http://schemas.microsoft.com/office/drawing/2014/main" id="{CF2B45F7-9EA8-419C-80B6-1AD4935DF3AA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435985" y="3035300"/>
            <a:ext cx="2286000" cy="2286000"/>
          </a:xfrm>
          <a:prstGeom prst="round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txBody>
          <a:bodyPr tIns="45720"/>
          <a:lstStyle>
            <a:lvl1pPr marL="0" indent="0" algn="ctr">
              <a:spcBef>
                <a:spcPts val="600"/>
              </a:spcBef>
              <a:spcAft>
                <a:spcPts val="0"/>
              </a:spcAft>
              <a:buNone/>
              <a:defRPr/>
            </a:lvl1pPr>
            <a:lvl2pPr marL="228600" indent="0">
              <a:buNone/>
              <a:defRPr/>
            </a:lvl2pPr>
            <a:lvl3pPr marL="457200" indent="0">
              <a:buNone/>
              <a:defRPr/>
            </a:lvl3pPr>
            <a:lvl4pPr marL="685800" indent="0">
              <a:buNone/>
              <a:defRPr/>
            </a:lvl4pPr>
            <a:lvl5pPr marL="914400" indent="0">
              <a:buNone/>
              <a:defRPr/>
            </a:lvl5pPr>
          </a:lstStyle>
          <a:p>
            <a:pPr lvl="0"/>
            <a:r>
              <a:rPr lang="en-US" dirty="0"/>
              <a:t>word</a:t>
            </a:r>
          </a:p>
        </p:txBody>
      </p:sp>
      <p:sp>
        <p:nvSpPr>
          <p:cNvPr id="27" name="Text Placeholder 4">
            <a:extLst>
              <a:ext uri="{FF2B5EF4-FFF2-40B4-BE49-F238E27FC236}">
                <a16:creationId xmlns:a16="http://schemas.microsoft.com/office/drawing/2014/main" id="{14545B57-4A68-4AFC-ACFA-A65031D9BC0E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953000" y="3035300"/>
            <a:ext cx="2286000" cy="2286000"/>
          </a:xfrm>
          <a:prstGeom prst="round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txBody>
          <a:bodyPr tIns="45720"/>
          <a:lstStyle>
            <a:lvl1pPr marL="0" indent="0" algn="ctr">
              <a:spcBef>
                <a:spcPts val="600"/>
              </a:spcBef>
              <a:spcAft>
                <a:spcPts val="0"/>
              </a:spcAft>
              <a:buNone/>
              <a:defRPr/>
            </a:lvl1pPr>
            <a:lvl2pPr marL="228600" indent="0">
              <a:buNone/>
              <a:defRPr/>
            </a:lvl2pPr>
            <a:lvl3pPr marL="457200" indent="0">
              <a:buNone/>
              <a:defRPr/>
            </a:lvl3pPr>
            <a:lvl4pPr marL="685800" indent="0">
              <a:buNone/>
              <a:defRPr/>
            </a:lvl4pPr>
            <a:lvl5pPr marL="914400" indent="0">
              <a:buNone/>
              <a:defRPr/>
            </a:lvl5pPr>
          </a:lstStyle>
          <a:p>
            <a:pPr lvl="0"/>
            <a:r>
              <a:rPr lang="en-US" dirty="0"/>
              <a:t>word</a:t>
            </a:r>
          </a:p>
        </p:txBody>
      </p:sp>
      <p:sp>
        <p:nvSpPr>
          <p:cNvPr id="29" name="Text Placeholder 4">
            <a:extLst>
              <a:ext uri="{FF2B5EF4-FFF2-40B4-BE49-F238E27FC236}">
                <a16:creationId xmlns:a16="http://schemas.microsoft.com/office/drawing/2014/main" id="{E7BA26F2-B422-4ACA-A7C3-DF6DB0B23CAC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7462180" y="3035300"/>
            <a:ext cx="2286000" cy="2286000"/>
          </a:xfrm>
          <a:prstGeom prst="round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txBody>
          <a:bodyPr tIns="45720"/>
          <a:lstStyle>
            <a:lvl1pPr marL="0" indent="0" algn="ctr">
              <a:spcBef>
                <a:spcPts val="600"/>
              </a:spcBef>
              <a:spcAft>
                <a:spcPts val="0"/>
              </a:spcAft>
              <a:buNone/>
              <a:defRPr/>
            </a:lvl1pPr>
            <a:lvl2pPr marL="228600" indent="0">
              <a:buNone/>
              <a:defRPr/>
            </a:lvl2pPr>
            <a:lvl3pPr marL="457200" indent="0">
              <a:buNone/>
              <a:defRPr/>
            </a:lvl3pPr>
            <a:lvl4pPr marL="685800" indent="0">
              <a:buNone/>
              <a:defRPr/>
            </a:lvl4pPr>
            <a:lvl5pPr marL="914400" indent="0">
              <a:buNone/>
              <a:defRPr/>
            </a:lvl5pPr>
          </a:lstStyle>
          <a:p>
            <a:pPr lvl="0"/>
            <a:r>
              <a:rPr lang="en-US" dirty="0"/>
              <a:t>word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503B227-8C62-4967-ACE6-1D4828BC9BFE}"/>
              </a:ext>
            </a:extLst>
          </p:cNvPr>
          <p:cNvSpPr txBox="1"/>
          <p:nvPr userDrawn="1"/>
        </p:nvSpPr>
        <p:spPr>
          <a:xfrm>
            <a:off x="4064000" y="2133600"/>
            <a:ext cx="39751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solidFill>
                  <a:schemeClr val="bg1"/>
                </a:solidFill>
              </a:rPr>
              <a:t>Goodbye</a:t>
            </a:r>
          </a:p>
        </p:txBody>
      </p:sp>
      <p:sp>
        <p:nvSpPr>
          <p:cNvPr id="37" name="Picture Placeholder 6">
            <a:extLst>
              <a:ext uri="{FF2B5EF4-FFF2-40B4-BE49-F238E27FC236}">
                <a16:creationId xmlns:a16="http://schemas.microsoft.com/office/drawing/2014/main" id="{559FC610-191C-4488-A741-8EABCFD3C8F8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2735229" y="3677559"/>
            <a:ext cx="1687513" cy="1512888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38" name="Picture Placeholder 6">
            <a:extLst>
              <a:ext uri="{FF2B5EF4-FFF2-40B4-BE49-F238E27FC236}">
                <a16:creationId xmlns:a16="http://schemas.microsoft.com/office/drawing/2014/main" id="{8F57956D-FCE8-48BB-A225-381B9616CB91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5252244" y="3677559"/>
            <a:ext cx="1687513" cy="1512888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39" name="Picture Placeholder 6">
            <a:extLst>
              <a:ext uri="{FF2B5EF4-FFF2-40B4-BE49-F238E27FC236}">
                <a16:creationId xmlns:a16="http://schemas.microsoft.com/office/drawing/2014/main" id="{3BFE2B92-DFFC-4B77-9C7A-1F0D503B09A0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7761424" y="3677559"/>
            <a:ext cx="1687513" cy="1512888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502771921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Video Templat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14CCF3D8-F325-4108-80E0-61C56BA83BD2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2619374" y="1769169"/>
            <a:ext cx="6596063" cy="3554412"/>
          </a:xfrm>
          <a:prstGeom prst="rect">
            <a:avLst/>
          </a:prstGeom>
          <a:ln w="12700">
            <a:solidFill>
              <a:schemeClr val="tx1"/>
            </a:solidFill>
          </a:ln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Insert Image of Video (you can google the name of the video)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5990325E-FC68-4F99-A10D-F496D7A0D5DB}"/>
              </a:ext>
            </a:extLst>
          </p:cNvPr>
          <p:cNvSpPr/>
          <p:nvPr userDrawn="1"/>
        </p:nvSpPr>
        <p:spPr>
          <a:xfrm>
            <a:off x="3744619" y="5748822"/>
            <a:ext cx="4702762" cy="7386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400" b="1" dirty="0">
                <a:solidFill>
                  <a:srgbClr val="4D973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Click on picture to go to Video.</a:t>
            </a:r>
          </a:p>
          <a:p>
            <a:pPr algn="ctr"/>
            <a:r>
              <a:rPr lang="en-US" b="1" dirty="0">
                <a:solidFill>
                  <a:srgbClr val="4D973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(YouTube Video)</a:t>
            </a:r>
            <a:endParaRPr lang="en-US" sz="1600" b="1" dirty="0">
              <a:solidFill>
                <a:srgbClr val="4D973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E9144217-FCED-44C0-8242-096F107BDEA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86391"/>
            <a:ext cx="8996916" cy="1029323"/>
          </a:xfrm>
          <a:prstGeom prst="rect">
            <a:avLst/>
          </a:prstGeom>
        </p:spPr>
        <p:txBody>
          <a:bodyPr anchor="t"/>
          <a:lstStyle>
            <a:lvl1pPr>
              <a:defRPr/>
            </a:lvl1pPr>
          </a:lstStyle>
          <a:p>
            <a:r>
              <a:rPr lang="en-US" dirty="0"/>
              <a:t>[Routine Practice]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959058A4-2DD3-408D-9829-BE6DCCFE866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38200" y="891839"/>
            <a:ext cx="8996916" cy="5238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="1">
                <a:solidFill>
                  <a:srgbClr val="9FCC3B"/>
                </a:solidFill>
              </a:defRPr>
            </a:lvl1pPr>
          </a:lstStyle>
          <a:p>
            <a:pPr lvl="0"/>
            <a:r>
              <a:rPr lang="en-US" dirty="0"/>
              <a:t>Video Modeling: Washing Hands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597604603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Video Templat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14CCF3D8-F325-4108-80E0-61C56BA83BD2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1016000" y="1810733"/>
            <a:ext cx="4572000" cy="2743200"/>
          </a:xfrm>
          <a:prstGeom prst="rect">
            <a:avLst/>
          </a:prstGeom>
          <a:ln w="12700">
            <a:solidFill>
              <a:schemeClr val="tx1"/>
            </a:solidFill>
          </a:ln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Insert Image of Video (you can google the name of the video)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5990325E-FC68-4F99-A10D-F496D7A0D5DB}"/>
              </a:ext>
            </a:extLst>
          </p:cNvPr>
          <p:cNvSpPr/>
          <p:nvPr userDrawn="1"/>
        </p:nvSpPr>
        <p:spPr>
          <a:xfrm>
            <a:off x="3744619" y="5748822"/>
            <a:ext cx="4702762" cy="7386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400" b="1" i="1" dirty="0">
                <a:solidFill>
                  <a:srgbClr val="4D973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Click on picture to go to Video.</a:t>
            </a:r>
          </a:p>
          <a:p>
            <a:pPr algn="ctr"/>
            <a:r>
              <a:rPr lang="en-US" b="1" i="1" dirty="0">
                <a:solidFill>
                  <a:srgbClr val="4D973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(YouTube Video)</a:t>
            </a:r>
            <a:endParaRPr lang="en-US" sz="1600" b="1" i="1" dirty="0">
              <a:solidFill>
                <a:srgbClr val="4D973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E9144217-FCED-44C0-8242-096F107BDEA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86391"/>
            <a:ext cx="7944293" cy="1029323"/>
          </a:xfrm>
          <a:prstGeom prst="rect">
            <a:avLst/>
          </a:prstGeom>
        </p:spPr>
        <p:txBody>
          <a:bodyPr anchor="t"/>
          <a:lstStyle>
            <a:lvl1pPr>
              <a:defRPr/>
            </a:lvl1pPr>
          </a:lstStyle>
          <a:p>
            <a:r>
              <a:rPr lang="en-US" dirty="0"/>
              <a:t>[Routine Practice]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959058A4-2DD3-408D-9829-BE6DCCFE866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38200" y="891839"/>
            <a:ext cx="7944293" cy="5238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="1">
                <a:solidFill>
                  <a:srgbClr val="9FCC3B"/>
                </a:solidFill>
              </a:defRPr>
            </a:lvl1pPr>
          </a:lstStyle>
          <a:p>
            <a:pPr lvl="0"/>
            <a:r>
              <a:rPr lang="en-US" dirty="0"/>
              <a:t>Video Modeling: Washing Hands</a:t>
            </a:r>
          </a:p>
        </p:txBody>
      </p:sp>
      <p:sp>
        <p:nvSpPr>
          <p:cNvPr id="9" name="Picture Placeholder 7">
            <a:extLst>
              <a:ext uri="{FF2B5EF4-FFF2-40B4-BE49-F238E27FC236}">
                <a16:creationId xmlns:a16="http://schemas.microsoft.com/office/drawing/2014/main" id="{CA083213-3E3B-425C-9458-75AE03267213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604000" y="1810733"/>
            <a:ext cx="4572000" cy="2743200"/>
          </a:xfrm>
          <a:prstGeom prst="rect">
            <a:avLst/>
          </a:prstGeom>
          <a:ln w="12700">
            <a:solidFill>
              <a:schemeClr val="tx1"/>
            </a:solidFill>
          </a:ln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Insert Image of Video (you can google the name of the video)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8549828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Use for Instruction Slid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31B7750-0DBA-4B48-9C50-4290CA121ED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3810000" y="1143000"/>
            <a:ext cx="4572000" cy="4572000"/>
          </a:xfrm>
          <a:prstGeom prst="rect">
            <a:avLst/>
          </a:prstGeom>
        </p:spPr>
      </p:pic>
      <p:sp>
        <p:nvSpPr>
          <p:cNvPr id="10" name="Title 1">
            <a:extLst>
              <a:ext uri="{FF2B5EF4-FFF2-40B4-BE49-F238E27FC236}">
                <a16:creationId xmlns:a16="http://schemas.microsoft.com/office/drawing/2014/main" id="{0B641E3F-793B-4B10-9613-7DCBAA8C15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86391"/>
            <a:ext cx="10515600" cy="1029323"/>
          </a:xfrm>
          <a:prstGeom prst="rect">
            <a:avLst/>
          </a:prstGeom>
        </p:spPr>
        <p:txBody>
          <a:bodyPr anchor="t"/>
          <a:lstStyle/>
          <a:p>
            <a:r>
              <a:rPr lang="en-US" dirty="0"/>
              <a:t>Click to edit Master title style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00880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o Templat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14CCF3D8-F325-4108-80E0-61C56BA83BD2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2619374" y="1769169"/>
            <a:ext cx="6596063" cy="3554412"/>
          </a:xfrm>
          <a:prstGeom prst="rect">
            <a:avLst/>
          </a:prstGeom>
          <a:ln w="12700">
            <a:solidFill>
              <a:schemeClr val="tx1"/>
            </a:solidFill>
          </a:ln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Insert Image of Video (you can google the name of the video)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5990325E-FC68-4F99-A10D-F496D7A0D5DB}"/>
              </a:ext>
            </a:extLst>
          </p:cNvPr>
          <p:cNvSpPr/>
          <p:nvPr userDrawn="1"/>
        </p:nvSpPr>
        <p:spPr>
          <a:xfrm>
            <a:off x="3744619" y="5748822"/>
            <a:ext cx="4702762" cy="7386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400" b="1" dirty="0">
                <a:solidFill>
                  <a:srgbClr val="4D973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Click on picture to go to Video.</a:t>
            </a:r>
          </a:p>
          <a:p>
            <a:pPr algn="ctr"/>
            <a:r>
              <a:rPr lang="en-US" b="1" dirty="0">
                <a:solidFill>
                  <a:srgbClr val="4D973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(YouTube Video)</a:t>
            </a:r>
            <a:endParaRPr lang="en-US" sz="1600" b="1" dirty="0">
              <a:solidFill>
                <a:srgbClr val="4D973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E9144217-FCED-44C0-8242-096F107BDEA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86391"/>
            <a:ext cx="10515600" cy="1029323"/>
          </a:xfrm>
          <a:prstGeom prst="rect">
            <a:avLst/>
          </a:prstGeom>
        </p:spPr>
        <p:txBody>
          <a:bodyPr anchor="t"/>
          <a:lstStyle>
            <a:lvl1pPr>
              <a:defRPr/>
            </a:lvl1pPr>
          </a:lstStyle>
          <a:p>
            <a:r>
              <a:rPr lang="en-US" dirty="0"/>
              <a:t>Theme-Based Video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959058A4-2DD3-408D-9829-BE6DCCFE866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38200" y="891839"/>
            <a:ext cx="10515600" cy="5238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="1">
                <a:solidFill>
                  <a:srgbClr val="9FCC3B"/>
                </a:solidFill>
              </a:defRPr>
            </a:lvl1pPr>
          </a:lstStyle>
          <a:p>
            <a:pPr lvl="0"/>
            <a:r>
              <a:rPr lang="en-US" dirty="0"/>
              <a:t>Name of Video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9877833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u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E9701718-E394-40CA-BAC5-C1BC0BD9BF45}"/>
              </a:ext>
            </a:extLst>
          </p:cNvPr>
          <p:cNvSpPr/>
          <p:nvPr userDrawn="1"/>
        </p:nvSpPr>
        <p:spPr>
          <a:xfrm>
            <a:off x="10101469" y="5456582"/>
            <a:ext cx="1272209" cy="140141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F921BC34-22DC-4C5A-9842-980D6819CF8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06939" y="407404"/>
            <a:ext cx="10515600" cy="729155"/>
          </a:xfrm>
          <a:prstGeom prst="rect">
            <a:avLst/>
          </a:prstGeom>
        </p:spPr>
        <p:txBody>
          <a:bodyPr anchor="ctr">
            <a:normAutofit/>
          </a:bodyPr>
          <a:lstStyle>
            <a:lvl1pPr>
              <a:defRPr sz="2400"/>
            </a:lvl1pPr>
          </a:lstStyle>
          <a:p>
            <a:r>
              <a:rPr lang="en-US" dirty="0"/>
              <a:t>Click to edit Master title style.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7140346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Cu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E9701718-E394-40CA-BAC5-C1BC0BD9BF45}"/>
              </a:ext>
            </a:extLst>
          </p:cNvPr>
          <p:cNvSpPr/>
          <p:nvPr userDrawn="1"/>
        </p:nvSpPr>
        <p:spPr>
          <a:xfrm>
            <a:off x="10101469" y="5456582"/>
            <a:ext cx="1272209" cy="140141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76981FD3-CFDE-4275-A0A2-220475AC79C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06938" y="352974"/>
            <a:ext cx="6451061" cy="1181910"/>
          </a:xfrm>
          <a:prstGeom prst="rect">
            <a:avLst/>
          </a:prstGeom>
        </p:spPr>
        <p:txBody>
          <a:bodyPr anchor="ctr">
            <a:normAutofit/>
          </a:bodyPr>
          <a:lstStyle>
            <a:lvl1pPr>
              <a:defRPr sz="2400"/>
            </a:lvl1pPr>
          </a:lstStyle>
          <a:p>
            <a:r>
              <a:rPr lang="en-US" dirty="0"/>
              <a:t>Receptive.</a:t>
            </a:r>
            <a:br>
              <a:rPr lang="en-US" dirty="0"/>
            </a:br>
            <a:r>
              <a:rPr lang="en-US" dirty="0"/>
              <a:t>Expressive?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3482858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Use for Instruction Slid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09FA8397-3AC7-46A2-95CC-A9AE5831CD2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86391"/>
            <a:ext cx="10515600" cy="1029323"/>
          </a:xfrm>
          <a:prstGeom prst="rect">
            <a:avLst/>
          </a:prstGeom>
        </p:spPr>
        <p:txBody>
          <a:bodyPr anchor="t"/>
          <a:lstStyle>
            <a:lvl1pPr>
              <a:defRPr/>
            </a:lvl1pPr>
          </a:lstStyle>
          <a:p>
            <a:r>
              <a:rPr lang="en-US" dirty="0"/>
              <a:t>[Greeting: Getting Ready]</a:t>
            </a:r>
          </a:p>
        </p:txBody>
      </p:sp>
      <p:sp>
        <p:nvSpPr>
          <p:cNvPr id="6" name="Text Placeholder 6">
            <a:extLst>
              <a:ext uri="{FF2B5EF4-FFF2-40B4-BE49-F238E27FC236}">
                <a16:creationId xmlns:a16="http://schemas.microsoft.com/office/drawing/2014/main" id="{F3E04B40-0305-4921-8736-D1839D30524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38200" y="891839"/>
            <a:ext cx="10515600" cy="5238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="1">
                <a:solidFill>
                  <a:srgbClr val="9FCC3B"/>
                </a:solidFill>
              </a:defRPr>
            </a:lvl1pPr>
          </a:lstStyle>
          <a:p>
            <a:pPr lvl="0"/>
            <a:r>
              <a:rPr lang="en-US" dirty="0"/>
              <a:t>[Using Consistent Language: Tell the student what “To Do”]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BDC00F9F-97F3-4A90-983E-4C456DD25906}"/>
              </a:ext>
            </a:extLst>
          </p:cNvPr>
          <p:cNvSpPr/>
          <p:nvPr userDrawn="1"/>
        </p:nvSpPr>
        <p:spPr>
          <a:xfrm>
            <a:off x="-344649" y="-29362"/>
            <a:ext cx="725649" cy="6916723"/>
          </a:xfrm>
          <a:prstGeom prst="rect">
            <a:avLst/>
          </a:prstGeom>
          <a:solidFill>
            <a:srgbClr val="9FCC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19FA54B6-8E58-45DA-B092-112F4FD1672D}"/>
              </a:ext>
            </a:extLst>
          </p:cNvPr>
          <p:cNvSpPr/>
          <p:nvPr userDrawn="1"/>
        </p:nvSpPr>
        <p:spPr>
          <a:xfrm>
            <a:off x="467200" y="-19878"/>
            <a:ext cx="99270" cy="6916723"/>
          </a:xfrm>
          <a:prstGeom prst="rect">
            <a:avLst/>
          </a:prstGeom>
          <a:solidFill>
            <a:srgbClr val="4286C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200CA7C1-2247-4965-BE52-AD9053FC8205}"/>
              </a:ext>
            </a:extLst>
          </p:cNvPr>
          <p:cNvSpPr/>
          <p:nvPr userDrawn="1"/>
        </p:nvSpPr>
        <p:spPr>
          <a:xfrm>
            <a:off x="381000" y="-58723"/>
            <a:ext cx="99270" cy="6916723"/>
          </a:xfrm>
          <a:prstGeom prst="rect">
            <a:avLst/>
          </a:prstGeom>
          <a:solidFill>
            <a:srgbClr val="4D97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74FB53D1-98E2-4B15-976B-01026108A4FC}"/>
              </a:ext>
            </a:extLst>
          </p:cNvPr>
          <p:cNvSpPr/>
          <p:nvPr userDrawn="1"/>
        </p:nvSpPr>
        <p:spPr>
          <a:xfrm>
            <a:off x="2358880" y="5962426"/>
            <a:ext cx="7474240" cy="707886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en-US" sz="2000" b="1" i="1" dirty="0">
                <a:solidFill>
                  <a:srgbClr val="4D973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Practice in the beginning of the session, if needed.</a:t>
            </a:r>
          </a:p>
          <a:p>
            <a:pPr algn="ctr"/>
            <a:r>
              <a:rPr lang="en-US" altLang="en-US" sz="2000" b="1" i="1" dirty="0">
                <a:solidFill>
                  <a:srgbClr val="4D973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Intersperse in all lessons.</a:t>
            </a:r>
            <a:endParaRPr lang="zh-CN" altLang="en-US" sz="2000" b="1" i="1" dirty="0">
              <a:solidFill>
                <a:srgbClr val="4D9736"/>
              </a:solidFill>
              <a:latin typeface="Microsoft YaHei" panose="020B0503020204020204" pitchFamily="34" charset="-122"/>
              <a:ea typeface="Microsoft YaHei" panose="020B0503020204020204" pitchFamily="34" charset="-122"/>
              <a:cs typeface="Arial" panose="020B0604020202020204" pitchFamily="34" charset="0"/>
            </a:endParaRPr>
          </a:p>
        </p:txBody>
      </p:sp>
      <p:grpSp>
        <p:nvGrpSpPr>
          <p:cNvPr id="27" name="Group 26">
            <a:extLst>
              <a:ext uri="{FF2B5EF4-FFF2-40B4-BE49-F238E27FC236}">
                <a16:creationId xmlns:a16="http://schemas.microsoft.com/office/drawing/2014/main" id="{134226A7-586D-4802-A26D-3689A3694CCD}"/>
              </a:ext>
            </a:extLst>
          </p:cNvPr>
          <p:cNvGrpSpPr/>
          <p:nvPr userDrawn="1"/>
        </p:nvGrpSpPr>
        <p:grpSpPr>
          <a:xfrm>
            <a:off x="959423" y="1376974"/>
            <a:ext cx="10688795" cy="4401205"/>
            <a:chOff x="1122205" y="1690011"/>
            <a:chExt cx="10688795" cy="4401205"/>
          </a:xfrm>
          <a:noFill/>
        </p:grpSpPr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F5F922FE-00E5-4620-B7A9-AB25E8B379D2}"/>
                </a:ext>
              </a:extLst>
            </p:cNvPr>
            <p:cNvSpPr txBox="1"/>
            <p:nvPr/>
          </p:nvSpPr>
          <p:spPr>
            <a:xfrm>
              <a:off x="1297616" y="1690011"/>
              <a:ext cx="10211885" cy="4401205"/>
            </a:xfrm>
            <a:prstGeom prst="rect">
              <a:avLst/>
            </a:prstGeom>
            <a:grpFill/>
            <a:ln w="38100">
              <a:noFill/>
            </a:ln>
          </p:spPr>
          <p:txBody>
            <a:bodyPr wrap="square" rtlCol="0">
              <a:spAutoFit/>
            </a:bodyPr>
            <a:lstStyle/>
            <a:p>
              <a:pPr marL="114300" lvl="1" algn="ctr"/>
              <a:r>
                <a:rPr lang="en-US" sz="2000" dirty="0">
                  <a:latin typeface="Arial" panose="020B0604020202020204" pitchFamily="34" charset="0"/>
                  <a:cs typeface="Arial" panose="020B0604020202020204" pitchFamily="34" charset="0"/>
                </a:rPr>
                <a:t>Give commands </a:t>
              </a:r>
              <a:r>
                <a:rPr lang="en-US" sz="2000" b="1" u="sng" dirty="0">
                  <a:latin typeface="Arial" panose="020B0604020202020204" pitchFamily="34" charset="0"/>
                  <a:cs typeface="Arial" panose="020B0604020202020204" pitchFamily="34" charset="0"/>
                </a:rPr>
                <a:t>ONE</a:t>
              </a:r>
              <a:r>
                <a:rPr lang="en-US" sz="2000" dirty="0">
                  <a:latin typeface="Arial" panose="020B0604020202020204" pitchFamily="34" charset="0"/>
                  <a:cs typeface="Arial" panose="020B0604020202020204" pitchFamily="34" charset="0"/>
                </a:rPr>
                <a:t> time</a:t>
              </a:r>
            </a:p>
            <a:p>
              <a:pPr marL="114300" lvl="1" algn="ctr"/>
              <a:r>
                <a:rPr lang="en-US" sz="2000" dirty="0">
                  <a:latin typeface="Arial" panose="020B0604020202020204" pitchFamily="34" charset="0"/>
                  <a:cs typeface="Arial" panose="020B0604020202020204" pitchFamily="34" charset="0"/>
                </a:rPr>
                <a:t>then use gestures or prompting to help the student follow the command</a:t>
              </a:r>
            </a:p>
            <a:p>
              <a:pPr marL="114300" lvl="1"/>
              <a:endParaRPr lang="en-US" sz="2000" dirty="0">
                <a:solidFill>
                  <a:srgbClr val="517CC8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571500" lvl="2"/>
              <a:endParaRPr lang="en-US" sz="2000" dirty="0">
                <a:solidFill>
                  <a:srgbClr val="517CC8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571500" lvl="2"/>
              <a:endParaRPr lang="en-US" sz="2000" dirty="0">
                <a:solidFill>
                  <a:srgbClr val="517CC8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571500" lvl="2"/>
              <a:endParaRPr lang="en-US" sz="2000" dirty="0">
                <a:solidFill>
                  <a:srgbClr val="517CC8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571500" lvl="2"/>
              <a:endParaRPr lang="en-US" sz="2000" dirty="0">
                <a:solidFill>
                  <a:srgbClr val="517CC8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571500" lvl="2"/>
              <a:endParaRPr lang="en-US" sz="2000" dirty="0">
                <a:solidFill>
                  <a:srgbClr val="517CC8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571500" lvl="2"/>
              <a:endParaRPr lang="en-US" sz="2000" dirty="0">
                <a:solidFill>
                  <a:srgbClr val="517CC8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571500" lvl="2"/>
              <a:endParaRPr lang="en-US" sz="2000" dirty="0">
                <a:solidFill>
                  <a:srgbClr val="517CC8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571500" lvl="2"/>
              <a:endParaRPr lang="en-US" sz="2000" dirty="0">
                <a:solidFill>
                  <a:srgbClr val="517CC8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114300" lvl="1"/>
              <a:endParaRPr lang="en-US" sz="2000" dirty="0">
                <a:solidFill>
                  <a:srgbClr val="517CC8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114300" lvl="1" algn="ctr"/>
              <a:r>
                <a:rPr lang="en-US" sz="2000" dirty="0">
                  <a:latin typeface="Arial" panose="020B0604020202020204" pitchFamily="34" charset="0"/>
                  <a:cs typeface="Arial" panose="020B0604020202020204" pitchFamily="34" charset="0"/>
                </a:rPr>
                <a:t>After the student has followed these commands (with or without prompting) </a:t>
              </a:r>
            </a:p>
            <a:p>
              <a:pPr marL="114300" lvl="1" algn="ctr"/>
              <a:r>
                <a:rPr lang="en-US" sz="2000" dirty="0">
                  <a:latin typeface="Arial" panose="020B0604020202020204" pitchFamily="34" charset="0"/>
                  <a:cs typeface="Arial" panose="020B0604020202020204" pitchFamily="34" charset="0"/>
                </a:rPr>
                <a:t>give reinforcement</a:t>
              </a: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FEDD52AE-83B8-4884-8D48-731D1DEE03D3}"/>
                </a:ext>
              </a:extLst>
            </p:cNvPr>
            <p:cNvSpPr txBox="1"/>
            <p:nvPr/>
          </p:nvSpPr>
          <p:spPr>
            <a:xfrm>
              <a:off x="1122205" y="2747614"/>
              <a:ext cx="5120640" cy="2286000"/>
            </a:xfrm>
            <a:prstGeom prst="roundRect">
              <a:avLst/>
            </a:prstGeom>
            <a:grpFill/>
            <a:ln w="38100">
              <a:solidFill>
                <a:srgbClr val="9FCC3B"/>
              </a:solidFill>
            </a:ln>
            <a:effectLst/>
          </p:spPr>
          <p:txBody>
            <a:bodyPr wrap="square" rtlCol="0">
              <a:spAutoFit/>
            </a:bodyPr>
            <a:lstStyle/>
            <a:p>
              <a:pPr indent="-342900" algn="ctr">
                <a:spcAft>
                  <a:spcPts val="600"/>
                </a:spcAft>
              </a:pPr>
              <a:r>
                <a:rPr lang="en-US" sz="2000" b="1" u="sng" dirty="0">
                  <a:latin typeface="Arial" panose="020B0604020202020204" pitchFamily="34" charset="0"/>
                  <a:cs typeface="Arial" panose="020B0604020202020204" pitchFamily="34" charset="0"/>
                </a:rPr>
                <a:t>Common commands</a:t>
              </a:r>
              <a:endParaRPr lang="en-US" sz="20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indent="-342900" algn="ctr">
                <a:buClr>
                  <a:srgbClr val="517CC8"/>
                </a:buClr>
              </a:pPr>
              <a:r>
                <a:rPr lang="en-US" sz="2000" b="1" dirty="0">
                  <a:latin typeface="Arial" panose="020B0604020202020204" pitchFamily="34" charset="0"/>
                  <a:cs typeface="Arial" panose="020B0604020202020204" pitchFamily="34" charset="0"/>
                </a:rPr>
                <a:t>"Come here”</a:t>
              </a:r>
            </a:p>
            <a:p>
              <a:pPr indent="-342900" algn="ctr">
                <a:buClr>
                  <a:srgbClr val="517CC8"/>
                </a:buClr>
              </a:pPr>
              <a:r>
                <a:rPr lang="en-US" sz="2000" b="1" dirty="0">
                  <a:latin typeface="Arial" panose="020B0604020202020204" pitchFamily="34" charset="0"/>
                  <a:cs typeface="Arial" panose="020B0604020202020204" pitchFamily="34" charset="0"/>
                </a:rPr>
                <a:t>“Walk with me”</a:t>
              </a:r>
            </a:p>
            <a:p>
              <a:pPr indent="-342900" algn="ctr">
                <a:buClr>
                  <a:srgbClr val="517CC8"/>
                </a:buClr>
              </a:pPr>
              <a:r>
                <a:rPr lang="en-US" sz="2000" b="1" dirty="0">
                  <a:latin typeface="Arial" panose="020B0604020202020204" pitchFamily="34" charset="0"/>
                  <a:cs typeface="Arial" panose="020B0604020202020204" pitchFamily="34" charset="0"/>
                </a:rPr>
                <a:t>“Sit down”</a:t>
              </a:r>
            </a:p>
            <a:p>
              <a:pPr indent="-342900" algn="ctr">
                <a:buClr>
                  <a:srgbClr val="517CC8"/>
                </a:buClr>
              </a:pPr>
              <a:r>
                <a:rPr lang="en-US" sz="2000" b="1" dirty="0">
                  <a:latin typeface="Arial" panose="020B0604020202020204" pitchFamily="34" charset="0"/>
                  <a:cs typeface="Arial" panose="020B0604020202020204" pitchFamily="34" charset="0"/>
                </a:rPr>
                <a:t>“Hands down” </a:t>
              </a:r>
            </a:p>
            <a:p>
              <a:pPr indent="-342900" algn="ctr">
                <a:buClr>
                  <a:srgbClr val="517CC8"/>
                </a:buClr>
              </a:pPr>
              <a:r>
                <a:rPr lang="en-US" sz="2000" b="1" dirty="0">
                  <a:latin typeface="Arial" panose="020B0604020202020204" pitchFamily="34" charset="0"/>
                  <a:cs typeface="Arial" panose="020B0604020202020204" pitchFamily="34" charset="0"/>
                </a:rPr>
                <a:t>“Look at me” </a:t>
              </a: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204BA9B2-4464-4F9A-B7EF-99BE1AE6ED50}"/>
                </a:ext>
              </a:extLst>
            </p:cNvPr>
            <p:cNvSpPr txBox="1"/>
            <p:nvPr/>
          </p:nvSpPr>
          <p:spPr>
            <a:xfrm>
              <a:off x="6598920" y="2753865"/>
              <a:ext cx="5212080" cy="2298502"/>
            </a:xfrm>
            <a:prstGeom prst="roundRect">
              <a:avLst/>
            </a:prstGeom>
            <a:grpFill/>
            <a:ln w="38100">
              <a:solidFill>
                <a:srgbClr val="0067B1"/>
              </a:solidFill>
            </a:ln>
            <a:effectLst/>
          </p:spPr>
          <p:txBody>
            <a:bodyPr wrap="square" rtlCol="0">
              <a:spAutoFit/>
            </a:bodyPr>
            <a:lstStyle/>
            <a:p>
              <a:pPr indent="-342900" algn="ctr">
                <a:spcAft>
                  <a:spcPts val="600"/>
                </a:spcAft>
              </a:pPr>
              <a:r>
                <a:rPr lang="en-US" sz="2000" b="1" u="sng" dirty="0">
                  <a:latin typeface="Arial" panose="020B0604020202020204" pitchFamily="34" charset="0"/>
                  <a:cs typeface="Arial" panose="020B0604020202020204" pitchFamily="34" charset="0"/>
                </a:rPr>
                <a:t>Gross motor actions – “Do this”</a:t>
              </a:r>
            </a:p>
            <a:p>
              <a:pPr marL="114300" lvl="1" algn="ctr">
                <a:buClr>
                  <a:srgbClr val="517CC8"/>
                </a:buClr>
              </a:pPr>
              <a:r>
                <a:rPr lang="en-US" sz="2000" b="1" dirty="0">
                  <a:latin typeface="Arial" panose="020B0604020202020204" pitchFamily="34" charset="0"/>
                  <a:cs typeface="Arial" panose="020B0604020202020204" pitchFamily="34" charset="0"/>
                </a:rPr>
                <a:t>Clapping hands</a:t>
              </a:r>
            </a:p>
            <a:p>
              <a:pPr marL="114300" lvl="1" algn="ctr">
                <a:buClr>
                  <a:srgbClr val="517CC8"/>
                </a:buClr>
              </a:pPr>
              <a:r>
                <a:rPr lang="en-US" sz="2000" b="1" dirty="0">
                  <a:latin typeface="Arial" panose="020B0604020202020204" pitchFamily="34" charset="0"/>
                  <a:cs typeface="Arial" panose="020B0604020202020204" pitchFamily="34" charset="0"/>
                </a:rPr>
                <a:t>Raising hands</a:t>
              </a:r>
            </a:p>
            <a:p>
              <a:pPr marL="114300" lvl="1" algn="ctr">
                <a:buClr>
                  <a:srgbClr val="517CC8"/>
                </a:buClr>
              </a:pPr>
              <a:r>
                <a:rPr lang="en-US" sz="2000" b="1" dirty="0">
                  <a:latin typeface="Arial" panose="020B0604020202020204" pitchFamily="34" charset="0"/>
                  <a:cs typeface="Arial" panose="020B0604020202020204" pitchFamily="34" charset="0"/>
                </a:rPr>
                <a:t>Thumbs up</a:t>
              </a:r>
            </a:p>
            <a:p>
              <a:pPr marL="114300" lvl="1" algn="ctr">
                <a:buClr>
                  <a:srgbClr val="517CC8"/>
                </a:buClr>
              </a:pPr>
              <a:r>
                <a:rPr lang="en-US" sz="2000" b="1" dirty="0">
                  <a:latin typeface="Arial" panose="020B0604020202020204" pitchFamily="34" charset="0"/>
                  <a:cs typeface="Arial" panose="020B0604020202020204" pitchFamily="34" charset="0"/>
                </a:rPr>
                <a:t>Nodding yes</a:t>
              </a:r>
            </a:p>
            <a:p>
              <a:pPr marL="114300" lvl="1" algn="ctr">
                <a:buClr>
                  <a:srgbClr val="517CC8"/>
                </a:buClr>
              </a:pPr>
              <a:r>
                <a:rPr lang="en-US" sz="2000" b="1" dirty="0">
                  <a:latin typeface="Arial" panose="020B0604020202020204" pitchFamily="34" charset="0"/>
                  <a:cs typeface="Arial" panose="020B0604020202020204" pitchFamily="34" charset="0"/>
                </a:rPr>
                <a:t>Nodding no </a:t>
              </a: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34162670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tags" Target="../tags/tag2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9.xml"/><Relationship Id="rId13" Type="http://schemas.openxmlformats.org/officeDocument/2006/relationships/slideLayout" Target="../slideLayouts/slideLayout34.xml"/><Relationship Id="rId18" Type="http://schemas.openxmlformats.org/officeDocument/2006/relationships/tags" Target="../tags/tag19.xml"/><Relationship Id="rId3" Type="http://schemas.openxmlformats.org/officeDocument/2006/relationships/slideLayout" Target="../slideLayouts/slideLayout24.xml"/><Relationship Id="rId7" Type="http://schemas.openxmlformats.org/officeDocument/2006/relationships/slideLayout" Target="../slideLayouts/slideLayout28.xml"/><Relationship Id="rId12" Type="http://schemas.openxmlformats.org/officeDocument/2006/relationships/slideLayout" Target="../slideLayouts/slideLayout33.xml"/><Relationship Id="rId17" Type="http://schemas.openxmlformats.org/officeDocument/2006/relationships/theme" Target="../theme/theme2.xml"/><Relationship Id="rId2" Type="http://schemas.openxmlformats.org/officeDocument/2006/relationships/slideLayout" Target="../slideLayouts/slideLayout23.xml"/><Relationship Id="rId16" Type="http://schemas.openxmlformats.org/officeDocument/2006/relationships/slideLayout" Target="../slideLayouts/slideLayout37.xml"/><Relationship Id="rId1" Type="http://schemas.openxmlformats.org/officeDocument/2006/relationships/slideLayout" Target="../slideLayouts/slideLayout22.xml"/><Relationship Id="rId6" Type="http://schemas.openxmlformats.org/officeDocument/2006/relationships/slideLayout" Target="../slideLayouts/slideLayout27.xml"/><Relationship Id="rId11" Type="http://schemas.openxmlformats.org/officeDocument/2006/relationships/slideLayout" Target="../slideLayouts/slideLayout32.xml"/><Relationship Id="rId5" Type="http://schemas.openxmlformats.org/officeDocument/2006/relationships/slideLayout" Target="../slideLayouts/slideLayout26.xml"/><Relationship Id="rId15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31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25.xml"/><Relationship Id="rId9" Type="http://schemas.openxmlformats.org/officeDocument/2006/relationships/slideLayout" Target="../slideLayouts/slideLayout30.xml"/><Relationship Id="rId14" Type="http://schemas.openxmlformats.org/officeDocument/2006/relationships/slideLayout" Target="../slideLayouts/slideLayout35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5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40.xml"/><Relationship Id="rId7" Type="http://schemas.openxmlformats.org/officeDocument/2006/relationships/slideLayout" Target="../slideLayouts/slideLayout44.xml"/><Relationship Id="rId12" Type="http://schemas.openxmlformats.org/officeDocument/2006/relationships/slideLayout" Target="../slideLayouts/slideLayout49.xml"/><Relationship Id="rId2" Type="http://schemas.openxmlformats.org/officeDocument/2006/relationships/slideLayout" Target="../slideLayouts/slideLayout39.xml"/><Relationship Id="rId1" Type="http://schemas.openxmlformats.org/officeDocument/2006/relationships/slideLayout" Target="../slideLayouts/slideLayout38.xml"/><Relationship Id="rId6" Type="http://schemas.openxmlformats.org/officeDocument/2006/relationships/slideLayout" Target="../slideLayouts/slideLayout43.xml"/><Relationship Id="rId11" Type="http://schemas.openxmlformats.org/officeDocument/2006/relationships/slideLayout" Target="../slideLayouts/slideLayout48.xml"/><Relationship Id="rId5" Type="http://schemas.openxmlformats.org/officeDocument/2006/relationships/slideLayout" Target="../slideLayouts/slideLayout42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47.xml"/><Relationship Id="rId4" Type="http://schemas.openxmlformats.org/officeDocument/2006/relationships/slideLayout" Target="../slideLayouts/slideLayout41.xml"/><Relationship Id="rId9" Type="http://schemas.openxmlformats.org/officeDocument/2006/relationships/slideLayout" Target="../slideLayouts/slideLayout46.xml"/><Relationship Id="rId14" Type="http://schemas.openxmlformats.org/officeDocument/2006/relationships/tags" Target="../tags/tag3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62EE6E63-CC99-476B-8C45-DA681406327E}"/>
              </a:ext>
            </a:extLst>
          </p:cNvPr>
          <p:cNvPicPr>
            <a:picLocks noChangeAspect="1"/>
          </p:cNvPicPr>
          <p:nvPr userDrawn="1"/>
        </p:nvPicPr>
        <p:blipFill>
          <a:blip r:embed="rId24"/>
          <a:srcRect/>
          <a:stretch/>
        </p:blipFill>
        <p:spPr>
          <a:xfrm>
            <a:off x="10704265" y="5756960"/>
            <a:ext cx="861774" cy="861774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22140ABA-A88E-4732-A3E3-C634F16B46C3}"/>
              </a:ext>
            </a:extLst>
          </p:cNvPr>
          <p:cNvSpPr/>
          <p:nvPr userDrawn="1"/>
        </p:nvSpPr>
        <p:spPr>
          <a:xfrm>
            <a:off x="-344649" y="-29362"/>
            <a:ext cx="725649" cy="6916723"/>
          </a:xfrm>
          <a:prstGeom prst="rect">
            <a:avLst/>
          </a:prstGeom>
          <a:solidFill>
            <a:srgbClr val="9FCC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6E0A1070-17C5-4E3A-9E5A-FF1CC8D8AFA3}"/>
              </a:ext>
            </a:extLst>
          </p:cNvPr>
          <p:cNvSpPr/>
          <p:nvPr userDrawn="1"/>
        </p:nvSpPr>
        <p:spPr>
          <a:xfrm>
            <a:off x="381000" y="-58723"/>
            <a:ext cx="99270" cy="6916723"/>
          </a:xfrm>
          <a:prstGeom prst="rect">
            <a:avLst/>
          </a:prstGeom>
          <a:solidFill>
            <a:srgbClr val="4D97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B2317580-C767-462B-8FB8-E8D82E3BFB01}"/>
              </a:ext>
            </a:extLst>
          </p:cNvPr>
          <p:cNvSpPr/>
          <p:nvPr userDrawn="1"/>
        </p:nvSpPr>
        <p:spPr>
          <a:xfrm>
            <a:off x="467200" y="-19878"/>
            <a:ext cx="99270" cy="6916723"/>
          </a:xfrm>
          <a:prstGeom prst="rect">
            <a:avLst/>
          </a:prstGeom>
          <a:solidFill>
            <a:srgbClr val="4286C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custDataLst>
      <p:tags r:id="rId23"/>
    </p:custDataLst>
    <p:extLst>
      <p:ext uri="{BB962C8B-B14F-4D97-AF65-F5344CB8AC3E}">
        <p14:creationId xmlns:p14="http://schemas.microsoft.com/office/powerpoint/2010/main" val="38796594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712" r:id="rId9"/>
    <p:sldLayoutId id="2147483713" r:id="rId10"/>
    <p:sldLayoutId id="2147483714" r:id="rId11"/>
    <p:sldLayoutId id="2147483715" r:id="rId12"/>
    <p:sldLayoutId id="2147483716" r:id="rId13"/>
    <p:sldLayoutId id="2147483720" r:id="rId14"/>
    <p:sldLayoutId id="2147483663" r:id="rId15"/>
    <p:sldLayoutId id="2147483660" r:id="rId16"/>
    <p:sldLayoutId id="2147483655" r:id="rId17"/>
    <p:sldLayoutId id="2147483665" r:id="rId18"/>
    <p:sldLayoutId id="2147483721" r:id="rId19"/>
    <p:sldLayoutId id="2147483722" r:id="rId20"/>
    <p:sldLayoutId id="2147483723" r:id="rId2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b="1" kern="1200">
          <a:solidFill>
            <a:srgbClr val="4286C6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600"/>
        </a:spcBef>
        <a:buClr>
          <a:srgbClr val="9FCC3B"/>
        </a:buClr>
        <a:buFont typeface="Courier New" panose="02070309020205020404" pitchFamily="49" charset="0"/>
        <a:buChar char="o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457200" indent="-228600" algn="l" defTabSz="914400" rtl="0" eaLnBrk="1" latinLnBrk="0" hangingPunct="1">
        <a:lnSpc>
          <a:spcPct val="90000"/>
        </a:lnSpc>
        <a:spcBef>
          <a:spcPts val="600"/>
        </a:spcBef>
        <a:buClr>
          <a:srgbClr val="9FCC3B"/>
        </a:buClr>
        <a:buFont typeface="Courier New" panose="02070309020205020404" pitchFamily="49" charset="0"/>
        <a:buChar char="o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685800" indent="-228600" algn="l" defTabSz="914400" rtl="0" eaLnBrk="1" latinLnBrk="0" hangingPunct="1">
        <a:lnSpc>
          <a:spcPct val="90000"/>
        </a:lnSpc>
        <a:spcBef>
          <a:spcPts val="600"/>
        </a:spcBef>
        <a:buClr>
          <a:srgbClr val="9FCC3B"/>
        </a:buClr>
        <a:buFont typeface="Courier New" panose="02070309020205020404" pitchFamily="49" charset="0"/>
        <a:buChar char="o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914400" indent="-228600" algn="l" defTabSz="914400" rtl="0" eaLnBrk="1" latinLnBrk="0" hangingPunct="1">
        <a:lnSpc>
          <a:spcPct val="90000"/>
        </a:lnSpc>
        <a:spcBef>
          <a:spcPts val="600"/>
        </a:spcBef>
        <a:buClr>
          <a:srgbClr val="9FCC3B"/>
        </a:buClr>
        <a:buFont typeface="Courier New" panose="02070309020205020404" pitchFamily="49" charset="0"/>
        <a:buChar char="o"/>
        <a:defRPr sz="16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1143000" indent="-228600" algn="l" defTabSz="914400" rtl="0" eaLnBrk="1" latinLnBrk="0" hangingPunct="1">
        <a:lnSpc>
          <a:spcPct val="90000"/>
        </a:lnSpc>
        <a:spcBef>
          <a:spcPts val="600"/>
        </a:spcBef>
        <a:buClr>
          <a:srgbClr val="9FCC3B"/>
        </a:buClr>
        <a:buFont typeface="Courier New" panose="02070309020205020404" pitchFamily="49" charset="0"/>
        <a:buChar char="o"/>
        <a:defRPr sz="1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62EE6E63-CC99-476B-8C45-DA681406327E}"/>
              </a:ext>
            </a:extLst>
          </p:cNvPr>
          <p:cNvPicPr>
            <a:picLocks noChangeAspect="1"/>
          </p:cNvPicPr>
          <p:nvPr userDrawn="1"/>
        </p:nvPicPr>
        <p:blipFill>
          <a:blip r:embed="rId19"/>
          <a:srcRect/>
          <a:stretch/>
        </p:blipFill>
        <p:spPr>
          <a:xfrm>
            <a:off x="10704265" y="5756960"/>
            <a:ext cx="861774" cy="861774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22140ABA-A88E-4732-A3E3-C634F16B46C3}"/>
              </a:ext>
            </a:extLst>
          </p:cNvPr>
          <p:cNvSpPr/>
          <p:nvPr userDrawn="1"/>
        </p:nvSpPr>
        <p:spPr>
          <a:xfrm>
            <a:off x="-344649" y="-29362"/>
            <a:ext cx="725649" cy="6916723"/>
          </a:xfrm>
          <a:prstGeom prst="rect">
            <a:avLst/>
          </a:prstGeom>
          <a:solidFill>
            <a:srgbClr val="9FCC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6E0A1070-17C5-4E3A-9E5A-FF1CC8D8AFA3}"/>
              </a:ext>
            </a:extLst>
          </p:cNvPr>
          <p:cNvSpPr/>
          <p:nvPr userDrawn="1"/>
        </p:nvSpPr>
        <p:spPr>
          <a:xfrm>
            <a:off x="381000" y="-58723"/>
            <a:ext cx="99270" cy="6916723"/>
          </a:xfrm>
          <a:prstGeom prst="rect">
            <a:avLst/>
          </a:prstGeom>
          <a:solidFill>
            <a:srgbClr val="4D97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B2317580-C767-462B-8FB8-E8D82E3BFB01}"/>
              </a:ext>
            </a:extLst>
          </p:cNvPr>
          <p:cNvSpPr/>
          <p:nvPr userDrawn="1"/>
        </p:nvSpPr>
        <p:spPr>
          <a:xfrm>
            <a:off x="467200" y="-19878"/>
            <a:ext cx="99270" cy="6916723"/>
          </a:xfrm>
          <a:prstGeom prst="rect">
            <a:avLst/>
          </a:prstGeom>
          <a:solidFill>
            <a:srgbClr val="4286C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custDataLst>
      <p:tags r:id="rId18"/>
    </p:custDataLst>
    <p:extLst>
      <p:ext uri="{BB962C8B-B14F-4D97-AF65-F5344CB8AC3E}">
        <p14:creationId xmlns:p14="http://schemas.microsoft.com/office/powerpoint/2010/main" val="10207856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84" r:id="rId2"/>
    <p:sldLayoutId id="2147483685" r:id="rId3"/>
    <p:sldLayoutId id="2147483686" r:id="rId4"/>
    <p:sldLayoutId id="2147483687" r:id="rId5"/>
    <p:sldLayoutId id="2147483688" r:id="rId6"/>
    <p:sldLayoutId id="2147483689" r:id="rId7"/>
    <p:sldLayoutId id="2147483690" r:id="rId8"/>
    <p:sldLayoutId id="2147483691" r:id="rId9"/>
    <p:sldLayoutId id="2147483692" r:id="rId10"/>
    <p:sldLayoutId id="2147483693" r:id="rId11"/>
    <p:sldLayoutId id="2147483694" r:id="rId12"/>
    <p:sldLayoutId id="2147483695" r:id="rId13"/>
    <p:sldLayoutId id="2147483696" r:id="rId14"/>
    <p:sldLayoutId id="2147483697" r:id="rId15"/>
    <p:sldLayoutId id="2147483698" r:id="rId1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b="1" kern="1200">
          <a:solidFill>
            <a:srgbClr val="4286C6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600"/>
        </a:spcBef>
        <a:buClr>
          <a:srgbClr val="9FCC3B"/>
        </a:buClr>
        <a:buFont typeface="Courier New" panose="02070309020205020404" pitchFamily="49" charset="0"/>
        <a:buChar char="o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457200" indent="-228600" algn="l" defTabSz="914400" rtl="0" eaLnBrk="1" latinLnBrk="0" hangingPunct="1">
        <a:lnSpc>
          <a:spcPct val="90000"/>
        </a:lnSpc>
        <a:spcBef>
          <a:spcPts val="600"/>
        </a:spcBef>
        <a:buClr>
          <a:srgbClr val="9FCC3B"/>
        </a:buClr>
        <a:buFont typeface="Courier New" panose="02070309020205020404" pitchFamily="49" charset="0"/>
        <a:buChar char="o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685800" indent="-228600" algn="l" defTabSz="914400" rtl="0" eaLnBrk="1" latinLnBrk="0" hangingPunct="1">
        <a:lnSpc>
          <a:spcPct val="90000"/>
        </a:lnSpc>
        <a:spcBef>
          <a:spcPts val="600"/>
        </a:spcBef>
        <a:buClr>
          <a:srgbClr val="9FCC3B"/>
        </a:buClr>
        <a:buFont typeface="Courier New" panose="02070309020205020404" pitchFamily="49" charset="0"/>
        <a:buChar char="o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914400" indent="-228600" algn="l" defTabSz="914400" rtl="0" eaLnBrk="1" latinLnBrk="0" hangingPunct="1">
        <a:lnSpc>
          <a:spcPct val="90000"/>
        </a:lnSpc>
        <a:spcBef>
          <a:spcPts val="600"/>
        </a:spcBef>
        <a:buClr>
          <a:srgbClr val="9FCC3B"/>
        </a:buClr>
        <a:buFont typeface="Courier New" panose="02070309020205020404" pitchFamily="49" charset="0"/>
        <a:buChar char="o"/>
        <a:defRPr sz="16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1143000" indent="-228600" algn="l" defTabSz="914400" rtl="0" eaLnBrk="1" latinLnBrk="0" hangingPunct="1">
        <a:lnSpc>
          <a:spcPct val="90000"/>
        </a:lnSpc>
        <a:spcBef>
          <a:spcPts val="600"/>
        </a:spcBef>
        <a:buClr>
          <a:srgbClr val="9FCC3B"/>
        </a:buClr>
        <a:buFont typeface="Courier New" panose="02070309020205020404" pitchFamily="49" charset="0"/>
        <a:buChar char="o"/>
        <a:defRPr sz="1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62EE6E63-CC99-476B-8C45-DA681406327E}"/>
              </a:ext>
            </a:extLst>
          </p:cNvPr>
          <p:cNvPicPr>
            <a:picLocks noChangeAspect="1"/>
          </p:cNvPicPr>
          <p:nvPr userDrawn="1"/>
        </p:nvPicPr>
        <p:blipFill>
          <a:blip r:embed="rId15"/>
          <a:srcRect/>
          <a:stretch/>
        </p:blipFill>
        <p:spPr>
          <a:xfrm>
            <a:off x="10704265" y="5756960"/>
            <a:ext cx="861774" cy="861774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22140ABA-A88E-4732-A3E3-C634F16B46C3}"/>
              </a:ext>
            </a:extLst>
          </p:cNvPr>
          <p:cNvSpPr/>
          <p:nvPr userDrawn="1"/>
        </p:nvSpPr>
        <p:spPr>
          <a:xfrm>
            <a:off x="-344649" y="-29362"/>
            <a:ext cx="725649" cy="6916723"/>
          </a:xfrm>
          <a:prstGeom prst="rect">
            <a:avLst/>
          </a:prstGeom>
          <a:solidFill>
            <a:srgbClr val="9FCC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6E0A1070-17C5-4E3A-9E5A-FF1CC8D8AFA3}"/>
              </a:ext>
            </a:extLst>
          </p:cNvPr>
          <p:cNvSpPr/>
          <p:nvPr userDrawn="1"/>
        </p:nvSpPr>
        <p:spPr>
          <a:xfrm>
            <a:off x="381000" y="-58723"/>
            <a:ext cx="99270" cy="6916723"/>
          </a:xfrm>
          <a:prstGeom prst="rect">
            <a:avLst/>
          </a:prstGeom>
          <a:solidFill>
            <a:srgbClr val="4D97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B2317580-C767-462B-8FB8-E8D82E3BFB01}"/>
              </a:ext>
            </a:extLst>
          </p:cNvPr>
          <p:cNvSpPr/>
          <p:nvPr userDrawn="1"/>
        </p:nvSpPr>
        <p:spPr>
          <a:xfrm>
            <a:off x="467200" y="-19878"/>
            <a:ext cx="99270" cy="6916723"/>
          </a:xfrm>
          <a:prstGeom prst="rect">
            <a:avLst/>
          </a:prstGeom>
          <a:solidFill>
            <a:srgbClr val="4286C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custDataLst>
      <p:tags r:id="rId14"/>
    </p:custDataLst>
    <p:extLst>
      <p:ext uri="{BB962C8B-B14F-4D97-AF65-F5344CB8AC3E}">
        <p14:creationId xmlns:p14="http://schemas.microsoft.com/office/powerpoint/2010/main" val="4281411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0" r:id="rId1"/>
    <p:sldLayoutId id="2147483701" r:id="rId2"/>
    <p:sldLayoutId id="2147483702" r:id="rId3"/>
    <p:sldLayoutId id="2147483703" r:id="rId4"/>
    <p:sldLayoutId id="2147483704" r:id="rId5"/>
    <p:sldLayoutId id="2147483705" r:id="rId6"/>
    <p:sldLayoutId id="2147483706" r:id="rId7"/>
    <p:sldLayoutId id="2147483707" r:id="rId8"/>
    <p:sldLayoutId id="2147483708" r:id="rId9"/>
    <p:sldLayoutId id="2147483709" r:id="rId10"/>
    <p:sldLayoutId id="2147483710" r:id="rId11"/>
    <p:sldLayoutId id="2147483711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b="1" kern="1200">
          <a:solidFill>
            <a:srgbClr val="4286C6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600"/>
        </a:spcBef>
        <a:buClr>
          <a:srgbClr val="9FCC3B"/>
        </a:buClr>
        <a:buFont typeface="Courier New" panose="02070309020205020404" pitchFamily="49" charset="0"/>
        <a:buChar char="o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457200" indent="-228600" algn="l" defTabSz="914400" rtl="0" eaLnBrk="1" latinLnBrk="0" hangingPunct="1">
        <a:lnSpc>
          <a:spcPct val="90000"/>
        </a:lnSpc>
        <a:spcBef>
          <a:spcPts val="600"/>
        </a:spcBef>
        <a:buClr>
          <a:srgbClr val="9FCC3B"/>
        </a:buClr>
        <a:buFont typeface="Courier New" panose="02070309020205020404" pitchFamily="49" charset="0"/>
        <a:buChar char="o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685800" indent="-228600" algn="l" defTabSz="914400" rtl="0" eaLnBrk="1" latinLnBrk="0" hangingPunct="1">
        <a:lnSpc>
          <a:spcPct val="90000"/>
        </a:lnSpc>
        <a:spcBef>
          <a:spcPts val="600"/>
        </a:spcBef>
        <a:buClr>
          <a:srgbClr val="9FCC3B"/>
        </a:buClr>
        <a:buFont typeface="Courier New" panose="02070309020205020404" pitchFamily="49" charset="0"/>
        <a:buChar char="o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914400" indent="-228600" algn="l" defTabSz="914400" rtl="0" eaLnBrk="1" latinLnBrk="0" hangingPunct="1">
        <a:lnSpc>
          <a:spcPct val="90000"/>
        </a:lnSpc>
        <a:spcBef>
          <a:spcPts val="600"/>
        </a:spcBef>
        <a:buClr>
          <a:srgbClr val="9FCC3B"/>
        </a:buClr>
        <a:buFont typeface="Courier New" panose="02070309020205020404" pitchFamily="49" charset="0"/>
        <a:buChar char="o"/>
        <a:defRPr sz="16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1143000" indent="-228600" algn="l" defTabSz="914400" rtl="0" eaLnBrk="1" latinLnBrk="0" hangingPunct="1">
        <a:lnSpc>
          <a:spcPct val="90000"/>
        </a:lnSpc>
        <a:spcBef>
          <a:spcPts val="600"/>
        </a:spcBef>
        <a:buClr>
          <a:srgbClr val="9FCC3B"/>
        </a:buClr>
        <a:buFont typeface="Courier New" panose="02070309020205020404" pitchFamily="49" charset="0"/>
        <a:buChar char="o"/>
        <a:defRPr sz="1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48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1.xml"/><Relationship Id="rId1" Type="http://schemas.openxmlformats.org/officeDocument/2006/relationships/tags" Target="../tags/tag56.xml"/><Relationship Id="rId6" Type="http://schemas.openxmlformats.org/officeDocument/2006/relationships/image" Target="../media/image27.jpg"/><Relationship Id="rId5" Type="http://schemas.openxmlformats.org/officeDocument/2006/relationships/image" Target="../media/image26.jpg"/><Relationship Id="rId4" Type="http://schemas.openxmlformats.org/officeDocument/2006/relationships/image" Target="../media/image2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6.xml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9.xml"/><Relationship Id="rId1" Type="http://schemas.openxmlformats.org/officeDocument/2006/relationships/tags" Target="../tags/tag4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10.xml"/><Relationship Id="rId1" Type="http://schemas.openxmlformats.org/officeDocument/2006/relationships/tags" Target="../tags/tag50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slideLayout" Target="../slideLayouts/slideLayout11.xml"/><Relationship Id="rId1" Type="http://schemas.openxmlformats.org/officeDocument/2006/relationships/tags" Target="../tags/tag51.xml"/><Relationship Id="rId5" Type="http://schemas.openxmlformats.org/officeDocument/2006/relationships/image" Target="../media/image12.png"/><Relationship Id="rId4" Type="http://schemas.openxmlformats.org/officeDocument/2006/relationships/image" Target="../media/image11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52.xml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53.xml"/><Relationship Id="rId4" Type="http://schemas.openxmlformats.org/officeDocument/2006/relationships/image" Target="../media/image15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7" Type="http://schemas.openxmlformats.org/officeDocument/2006/relationships/image" Target="../media/image21.jpg"/><Relationship Id="rId2" Type="http://schemas.openxmlformats.org/officeDocument/2006/relationships/slideLayout" Target="../slideLayouts/slideLayout20.xml"/><Relationship Id="rId1" Type="http://schemas.openxmlformats.org/officeDocument/2006/relationships/tags" Target="../tags/tag54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1.xml"/><Relationship Id="rId1" Type="http://schemas.openxmlformats.org/officeDocument/2006/relationships/tags" Target="../tags/tag55.xml"/><Relationship Id="rId6" Type="http://schemas.openxmlformats.org/officeDocument/2006/relationships/image" Target="../media/image24.jpg"/><Relationship Id="rId5" Type="http://schemas.openxmlformats.org/officeDocument/2006/relationships/image" Target="../media/image23.jpg"/><Relationship Id="rId4" Type="http://schemas.openxmlformats.org/officeDocument/2006/relationships/image" Target="../media/image22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AF492A-01B3-4B7A-B6D9-A46266294BD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Safety First 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9E9CB45-BEAF-462D-8C2B-36E76F9B943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Greeting/Circle Time</a:t>
            </a:r>
          </a:p>
          <a:p>
            <a:pPr marL="233363"/>
            <a:r>
              <a:rPr lang="en-US" sz="2000" dirty="0">
                <a:solidFill>
                  <a:srgbClr val="9FCC3B"/>
                </a:solidFill>
              </a:rPr>
              <a:t>Caregiver Information</a:t>
            </a:r>
          </a:p>
          <a:p>
            <a:pPr marL="233363"/>
            <a:r>
              <a:rPr lang="en-US" sz="2000" dirty="0">
                <a:solidFill>
                  <a:srgbClr val="9FCC3B"/>
                </a:solidFill>
              </a:rPr>
              <a:t>Rules and Expectations</a:t>
            </a:r>
          </a:p>
          <a:p>
            <a:pPr marL="233363"/>
            <a:r>
              <a:rPr lang="en-US" sz="2000" dirty="0">
                <a:solidFill>
                  <a:srgbClr val="9FCC3B"/>
                </a:solidFill>
              </a:rPr>
              <a:t>Attendance </a:t>
            </a:r>
          </a:p>
          <a:p>
            <a:pPr marL="233363"/>
            <a:r>
              <a:rPr lang="en-US" sz="2000" dirty="0">
                <a:solidFill>
                  <a:srgbClr val="9FCC3B"/>
                </a:solidFill>
              </a:rPr>
              <a:t>Calendar </a:t>
            </a:r>
          </a:p>
          <a:p>
            <a:pPr marL="233363"/>
            <a:r>
              <a:rPr lang="en-US" sz="2000" dirty="0">
                <a:solidFill>
                  <a:srgbClr val="9FCC3B"/>
                </a:solidFill>
              </a:rPr>
              <a:t>Weather </a:t>
            </a:r>
          </a:p>
          <a:p>
            <a:pPr marL="233363"/>
            <a:r>
              <a:rPr lang="en-US" sz="2000" dirty="0">
                <a:solidFill>
                  <a:srgbClr val="9FCC3B"/>
                </a:solidFill>
              </a:rPr>
              <a:t>Books</a:t>
            </a:r>
          </a:p>
          <a:p>
            <a:pPr marL="233363"/>
            <a:r>
              <a:rPr lang="en-US" sz="2000" dirty="0">
                <a:solidFill>
                  <a:srgbClr val="9FCC3B"/>
                </a:solidFill>
              </a:rPr>
              <a:t>Videos</a:t>
            </a:r>
            <a:endParaRPr lang="en-US" sz="2000" dirty="0"/>
          </a:p>
        </p:txBody>
      </p:sp>
      <p:pic>
        <p:nvPicPr>
          <p:cNvPr id="8" name="Picture Placeholder 7" descr="A close up of a logo&#10;&#10;Description automatically generated">
            <a:extLst>
              <a:ext uri="{FF2B5EF4-FFF2-40B4-BE49-F238E27FC236}">
                <a16:creationId xmlns:a16="http://schemas.microsoft.com/office/drawing/2014/main" id="{6AD8711C-A9AF-BE4E-AEC7-2304285E22DE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3"/>
          <a:srcRect/>
          <a:stretch>
            <a:fillRect/>
          </a:stretch>
        </p:blipFill>
        <p:spPr>
          <a:xfrm>
            <a:off x="6537655" y="2494722"/>
            <a:ext cx="3657600" cy="3657600"/>
          </a:xfr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97062847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3E8D3B-D9C5-4B1F-A608-9FCB6D79EC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Greeting/Circle Time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113F621-619F-469E-8CA9-68A1DC7863D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Songs</a:t>
            </a:r>
          </a:p>
        </p:txBody>
      </p:sp>
      <p:pic>
        <p:nvPicPr>
          <p:cNvPr id="11" name="Picture Placeholder 10" descr="A picture containing room, clock&#10;&#10;Description automatically generated">
            <a:extLst>
              <a:ext uri="{FF2B5EF4-FFF2-40B4-BE49-F238E27FC236}">
                <a16:creationId xmlns:a16="http://schemas.microsoft.com/office/drawing/2014/main" id="{93502E85-1BB7-5F42-B7EC-24C10D081C8E}"/>
              </a:ext>
            </a:extLst>
          </p:cNvPr>
          <p:cNvPicPr>
            <a:picLocks noGrp="1" noChangeAspect="1"/>
          </p:cNvPicPr>
          <p:nvPr>
            <p:ph type="pic" sz="quarter" idx="22"/>
          </p:nvPr>
        </p:nvPicPr>
        <p:blipFill>
          <a:blip r:embed="rId4"/>
          <a:srcRect/>
          <a:stretch>
            <a:fillRect/>
          </a:stretch>
        </p:blipFill>
        <p:spPr/>
      </p:pic>
      <p:pic>
        <p:nvPicPr>
          <p:cNvPr id="20" name="Picture Placeholder 19" descr="A close up of a sign&#10;&#10;Description automatically generated">
            <a:extLst>
              <a:ext uri="{FF2B5EF4-FFF2-40B4-BE49-F238E27FC236}">
                <a16:creationId xmlns:a16="http://schemas.microsoft.com/office/drawing/2014/main" id="{293C082B-CCF8-294B-AB95-26EA76F847F8}"/>
              </a:ext>
            </a:extLst>
          </p:cNvPr>
          <p:cNvPicPr>
            <a:picLocks noGrp="1" noChangeAspect="1"/>
          </p:cNvPicPr>
          <p:nvPr>
            <p:ph type="pic" sz="quarter" idx="20"/>
          </p:nvPr>
        </p:nvPicPr>
        <p:blipFill>
          <a:blip r:embed="rId5"/>
          <a:srcRect t="714" b="714"/>
          <a:stretch>
            <a:fillRect/>
          </a:stretch>
        </p:blipFill>
        <p:spPr/>
      </p:pic>
      <p:pic>
        <p:nvPicPr>
          <p:cNvPr id="24" name="Picture Placeholder 23" descr="A picture containing drawing&#10;&#10;Description automatically generated">
            <a:extLst>
              <a:ext uri="{FF2B5EF4-FFF2-40B4-BE49-F238E27FC236}">
                <a16:creationId xmlns:a16="http://schemas.microsoft.com/office/drawing/2014/main" id="{225CC82C-3314-D443-B258-CA7CF92485C4}"/>
              </a:ext>
            </a:extLst>
          </p:cNvPr>
          <p:cNvPicPr>
            <a:picLocks noGrp="1" noChangeAspect="1"/>
          </p:cNvPicPr>
          <p:nvPr>
            <p:ph type="pic" sz="quarter" idx="21"/>
          </p:nvPr>
        </p:nvPicPr>
        <p:blipFill>
          <a:blip r:embed="rId6"/>
          <a:srcRect/>
          <a:stretch>
            <a:fillRect/>
          </a:stretch>
        </p:blipFill>
        <p:spPr/>
      </p:pic>
    </p:spTree>
    <p:custDataLst>
      <p:tags r:id="rId1"/>
    </p:custDataLst>
    <p:extLst>
      <p:ext uri="{BB962C8B-B14F-4D97-AF65-F5344CB8AC3E}">
        <p14:creationId xmlns:p14="http://schemas.microsoft.com/office/powerpoint/2010/main" val="287599179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63280017-D54B-234F-8409-153B5A626C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Greeting/Circle Time</a:t>
            </a:r>
            <a:br>
              <a:rPr lang="en-US" dirty="0"/>
            </a:br>
            <a:r>
              <a:rPr lang="en-US" sz="2400" dirty="0">
                <a:solidFill>
                  <a:srgbClr val="9FCC3B"/>
                </a:solidFill>
                <a:ea typeface="Microsoft YaHei" panose="020B0503020204020204" pitchFamily="34" charset="-122"/>
              </a:rPr>
              <a:t>Chuckle Time: Jokes and Magic Tricks</a:t>
            </a:r>
            <a:endParaRPr lang="en-US" dirty="0"/>
          </a:p>
        </p:txBody>
      </p:sp>
      <p:pic>
        <p:nvPicPr>
          <p:cNvPr id="12" name="Picture Placeholder 11" descr="A picture containing baby, indoor, toy, doll&#10;&#10;Description automatically generated">
            <a:extLst>
              <a:ext uri="{FF2B5EF4-FFF2-40B4-BE49-F238E27FC236}">
                <a16:creationId xmlns:a16="http://schemas.microsoft.com/office/drawing/2014/main" id="{DC7E2398-A95F-AE47-8975-600E9B221A43}"/>
              </a:ext>
            </a:extLst>
          </p:cNvPr>
          <p:cNvPicPr>
            <a:picLocks noGrp="1" noChangeAspect="1"/>
          </p:cNvPicPr>
          <p:nvPr>
            <p:ph type="pic" sz="quarter" idx="20"/>
          </p:nvPr>
        </p:nvPicPr>
        <p:blipFill>
          <a:blip r:embed="rId3"/>
          <a:srcRect l="18591" r="18591"/>
          <a:stretch>
            <a:fillRect/>
          </a:stretch>
        </p:blipFill>
        <p:spPr/>
      </p:pic>
      <p:pic>
        <p:nvPicPr>
          <p:cNvPr id="17" name="Picture Placeholder 16" descr="A picture containing pan&#10;&#10;Description automatically generated">
            <a:extLst>
              <a:ext uri="{FF2B5EF4-FFF2-40B4-BE49-F238E27FC236}">
                <a16:creationId xmlns:a16="http://schemas.microsoft.com/office/drawing/2014/main" id="{C2FC8386-43FF-144E-92B9-5BD11DB9AF95}"/>
              </a:ext>
            </a:extLst>
          </p:cNvPr>
          <p:cNvPicPr>
            <a:picLocks noGrp="1" noChangeAspect="1"/>
          </p:cNvPicPr>
          <p:nvPr>
            <p:ph type="pic" sz="quarter" idx="21"/>
          </p:nvPr>
        </p:nvPicPr>
        <p:blipFill>
          <a:blip r:embed="rId4"/>
          <a:srcRect l="6695" r="6695"/>
          <a:stretch>
            <a:fillRect/>
          </a:stretch>
        </p:blipFill>
        <p:spPr/>
      </p:pic>
      <p:pic>
        <p:nvPicPr>
          <p:cNvPr id="15" name="Picture Placeholder 14" descr="A picture containing baby, indoor, toy, small&#10;&#10;Description automatically generated">
            <a:extLst>
              <a:ext uri="{FF2B5EF4-FFF2-40B4-BE49-F238E27FC236}">
                <a16:creationId xmlns:a16="http://schemas.microsoft.com/office/drawing/2014/main" id="{34555932-8425-0D4F-B753-653307678629}"/>
              </a:ext>
            </a:extLst>
          </p:cNvPr>
          <p:cNvPicPr>
            <a:picLocks noGrp="1" noChangeAspect="1"/>
          </p:cNvPicPr>
          <p:nvPr>
            <p:ph type="pic" sz="quarter" idx="22"/>
          </p:nvPr>
        </p:nvPicPr>
        <p:blipFill>
          <a:blip r:embed="rId5"/>
          <a:srcRect l="18488" r="18488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418432203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DB7706-6F01-461C-B33A-2899EC38C8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Greeting/Circle Time</a:t>
            </a:r>
            <a:br>
              <a:rPr lang="en-US" dirty="0"/>
            </a:br>
            <a:r>
              <a:rPr lang="en-US" sz="2400" b="1" dirty="0">
                <a:solidFill>
                  <a:srgbClr val="9FCC3B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</a:rPr>
              <a:t>Finished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70137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8B0277-E197-45E6-B96D-39AF485BD3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Greeting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EEB130B-DC8C-4019-A2C2-9857B04FE3B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Using Consistent Language” Tell the student what “To Do”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91578577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5E09F5B2-0753-464C-A7A6-F1410F0D52E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Always use the least intensive prompt necessary to help your child be successful</a:t>
            </a:r>
          </a:p>
          <a:p>
            <a:r>
              <a:rPr lang="en-US" dirty="0"/>
              <a:t>Fade your prompts as quickly as possible. 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72919351-EA7C-4C74-81AA-F8DAE2BEF1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Greeting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F52B8FA-978B-42C0-A66E-30C74B7C0AC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Using Consistent Language: Tell the student what “To Do”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C6BE780-440C-4F07-9D3A-C38C1A4284E8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/>
              <a:t>Verbal, visual, or gestural prompt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0D5A8D63-CC21-4721-8B21-F07FBF55BD9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Model prompt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4C6538FB-7F7F-423D-9510-8C41B0DD8B9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Partial physical prompt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BE6C3A77-442C-4C0B-BB66-C19B4DCEEBFF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dirty="0"/>
              <a:t>Full physical prompt</a:t>
            </a:r>
          </a:p>
        </p:txBody>
      </p:sp>
      <p:pic>
        <p:nvPicPr>
          <p:cNvPr id="14" name="Picture Placeholder 13" descr="A picture containing clock&#10;&#10;Description automatically generated">
            <a:extLst>
              <a:ext uri="{FF2B5EF4-FFF2-40B4-BE49-F238E27FC236}">
                <a16:creationId xmlns:a16="http://schemas.microsoft.com/office/drawing/2014/main" id="{A78C2DDC-3058-4BD5-8B51-F5376F1B0622}"/>
              </a:ext>
            </a:extLst>
          </p:cNvPr>
          <p:cNvPicPr>
            <a:picLocks noGrp="1" noChangeAspect="1"/>
          </p:cNvPicPr>
          <p:nvPr>
            <p:ph type="pic" sz="quarter" idx="19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340" b="4340"/>
          <a:stretch>
            <a:fillRect/>
          </a:stretch>
        </p:blipFill>
        <p:spPr/>
      </p:pic>
      <p:pic>
        <p:nvPicPr>
          <p:cNvPr id="16" name="Picture Placeholder 15" descr="A picture containing toy, clock, room&#10;&#10;Description automatically generated">
            <a:extLst>
              <a:ext uri="{FF2B5EF4-FFF2-40B4-BE49-F238E27FC236}">
                <a16:creationId xmlns:a16="http://schemas.microsoft.com/office/drawing/2014/main" id="{D92E99A7-DC54-4302-9BA4-93DC6D3F4BB9}"/>
              </a:ext>
            </a:extLst>
          </p:cNvPr>
          <p:cNvPicPr>
            <a:picLocks noGrp="1" noChangeAspect="1"/>
          </p:cNvPicPr>
          <p:nvPr>
            <p:ph type="pic" sz="quarter" idx="20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305" b="4305"/>
          <a:stretch>
            <a:fillRect/>
          </a:stretch>
        </p:blipFill>
        <p:spPr/>
      </p:pic>
      <p:pic>
        <p:nvPicPr>
          <p:cNvPr id="18" name="Picture Placeholder 17" descr="A picture containing graphics, clock, room, computer&#10;&#10;Description automatically generated">
            <a:extLst>
              <a:ext uri="{FF2B5EF4-FFF2-40B4-BE49-F238E27FC236}">
                <a16:creationId xmlns:a16="http://schemas.microsoft.com/office/drawing/2014/main" id="{224B4105-4B0E-4E79-9131-81EC9B97FEEE}"/>
              </a:ext>
            </a:extLst>
          </p:cNvPr>
          <p:cNvPicPr>
            <a:picLocks noGrp="1" noChangeAspect="1"/>
          </p:cNvPicPr>
          <p:nvPr>
            <p:ph type="pic" sz="quarter" idx="2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305" b="4305"/>
          <a:stretch>
            <a:fillRect/>
          </a:stretch>
        </p:blipFill>
        <p:spPr/>
      </p:pic>
      <p:pic>
        <p:nvPicPr>
          <p:cNvPr id="20" name="Picture Placeholder 19" descr="A close up of a logo&#10;&#10;Description automatically generated">
            <a:extLst>
              <a:ext uri="{FF2B5EF4-FFF2-40B4-BE49-F238E27FC236}">
                <a16:creationId xmlns:a16="http://schemas.microsoft.com/office/drawing/2014/main" id="{B877AA20-1105-4264-9A89-4215103F2296}"/>
              </a:ext>
            </a:extLst>
          </p:cNvPr>
          <p:cNvPicPr>
            <a:picLocks noGrp="1" noChangeAspect="1"/>
          </p:cNvPicPr>
          <p:nvPr>
            <p:ph type="pic" sz="quarter" idx="22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340" b="4340"/>
          <a:stretch>
            <a:fillRect/>
          </a:stretch>
        </p:blipFill>
        <p:spPr/>
      </p:pic>
    </p:spTree>
    <p:custDataLst>
      <p:tags r:id="rId1"/>
    </p:custDataLst>
    <p:extLst>
      <p:ext uri="{BB962C8B-B14F-4D97-AF65-F5344CB8AC3E}">
        <p14:creationId xmlns:p14="http://schemas.microsoft.com/office/powerpoint/2010/main" val="256055962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5A858A-DEEF-4E92-B701-593B41659F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Greeting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0A4618F-2CBE-4542-8B27-96F96129298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Rules and Expectations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0E6C4F3-1139-4CEF-AEFF-B0E3F3A94B0E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en-US" dirty="0"/>
              <a:t>Sit in chair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D8053D4-6D14-4642-9F33-350423E84F80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en-US" dirty="0"/>
              <a:t>Hands down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9194B427-FCC4-45D4-8365-D2A5ADAFF3BD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dirty="0"/>
              <a:t>Look at teacher</a:t>
            </a:r>
          </a:p>
        </p:txBody>
      </p:sp>
      <p:pic>
        <p:nvPicPr>
          <p:cNvPr id="21" name="Picture Placeholder 20" descr="A picture containing drawing&#10;&#10;Description automatically generated">
            <a:extLst>
              <a:ext uri="{FF2B5EF4-FFF2-40B4-BE49-F238E27FC236}">
                <a16:creationId xmlns:a16="http://schemas.microsoft.com/office/drawing/2014/main" id="{65938AB9-79F2-41B6-A5F3-8EAED2B73B6C}"/>
              </a:ext>
            </a:extLst>
          </p:cNvPr>
          <p:cNvPicPr>
            <a:picLocks noGrp="1" noChangeAspect="1"/>
          </p:cNvPicPr>
          <p:nvPr>
            <p:ph type="pic" sz="quarter" idx="19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938" b="10938"/>
          <a:stretch/>
        </p:blipFill>
        <p:spPr>
          <a:xfrm>
            <a:off x="1574799" y="2617250"/>
            <a:ext cx="2641600" cy="2063750"/>
          </a:xfrm>
          <a:prstGeom prst="rect">
            <a:avLst/>
          </a:prstGeom>
        </p:spPr>
      </p:pic>
      <p:pic>
        <p:nvPicPr>
          <p:cNvPr id="19" name="Picture Placeholder 18" descr="A close up of a toy&#10;&#10;Description automatically generated">
            <a:extLst>
              <a:ext uri="{FF2B5EF4-FFF2-40B4-BE49-F238E27FC236}">
                <a16:creationId xmlns:a16="http://schemas.microsoft.com/office/drawing/2014/main" id="{1F9813C9-ABB6-472F-88BD-2AB1B24BF2CE}"/>
              </a:ext>
            </a:extLst>
          </p:cNvPr>
          <p:cNvPicPr>
            <a:picLocks noGrp="1" noChangeAspect="1"/>
          </p:cNvPicPr>
          <p:nvPr>
            <p:ph type="pic" sz="quarter" idx="20"/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938" b="10938"/>
          <a:stretch/>
        </p:blipFill>
        <p:spPr>
          <a:xfrm>
            <a:off x="4724402" y="2617250"/>
            <a:ext cx="2641600" cy="2063750"/>
          </a:xfrm>
          <a:prstGeom prst="rect">
            <a:avLst/>
          </a:prstGeom>
        </p:spPr>
      </p:pic>
      <p:pic>
        <p:nvPicPr>
          <p:cNvPr id="17" name="Picture Placeholder 16">
            <a:extLst>
              <a:ext uri="{FF2B5EF4-FFF2-40B4-BE49-F238E27FC236}">
                <a16:creationId xmlns:a16="http://schemas.microsoft.com/office/drawing/2014/main" id="{5A92D73C-C219-4B29-9925-9325F38DFCEB}"/>
              </a:ext>
            </a:extLst>
          </p:cNvPr>
          <p:cNvPicPr>
            <a:picLocks noGrp="1" noChangeAspect="1"/>
          </p:cNvPicPr>
          <p:nvPr>
            <p:ph type="pic" sz="quarter" idx="21"/>
          </p:nvPr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938" b="10938"/>
          <a:stretch/>
        </p:blipFill>
        <p:spPr>
          <a:xfrm>
            <a:off x="7975601" y="2617250"/>
            <a:ext cx="2641600" cy="206375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96675269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4E6457-1437-4C4C-9CD6-6EB8CA4256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Greeting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FF232BC-BA5D-4434-B567-CEE4B760793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Hello Song</a:t>
            </a:r>
          </a:p>
        </p:txBody>
      </p:sp>
      <p:pic>
        <p:nvPicPr>
          <p:cNvPr id="6" name="Picture Placeholder 5" descr="A close up of a logo&#10;&#10;Description automatically generated">
            <a:extLst>
              <a:ext uri="{FF2B5EF4-FFF2-40B4-BE49-F238E27FC236}">
                <a16:creationId xmlns:a16="http://schemas.microsoft.com/office/drawing/2014/main" id="{CEBA0DBD-32A4-4424-9537-4B746967EA59}"/>
              </a:ext>
            </a:extLst>
          </p:cNvPr>
          <p:cNvPicPr>
            <a:picLocks noGrp="1" noChangeAspect="1"/>
          </p:cNvPicPr>
          <p:nvPr>
            <p:ph type="pic" sz="quarter" idx="20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</p:spTree>
    <p:custDataLst>
      <p:tags r:id="rId1"/>
    </p:custDataLst>
    <p:extLst>
      <p:ext uri="{BB962C8B-B14F-4D97-AF65-F5344CB8AC3E}">
        <p14:creationId xmlns:p14="http://schemas.microsoft.com/office/powerpoint/2010/main" val="283787956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82DA22-DBF5-4625-BFD3-714D800E59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Greeting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B1CEA46-0FC5-48CC-B0A2-AAE905B95C4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Attendance</a:t>
            </a:r>
          </a:p>
        </p:txBody>
      </p:sp>
      <p:pic>
        <p:nvPicPr>
          <p:cNvPr id="7" name="Picture Placeholder 6" descr="A picture containing drawing&#10;&#10;Description automatically generated">
            <a:extLst>
              <a:ext uri="{FF2B5EF4-FFF2-40B4-BE49-F238E27FC236}">
                <a16:creationId xmlns:a16="http://schemas.microsoft.com/office/drawing/2014/main" id="{4B0180B9-D3E8-4954-A15F-6F9F0965AB34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/>
      </p:pic>
      <p:pic>
        <p:nvPicPr>
          <p:cNvPr id="9" name="Picture Placeholder 8" descr="A picture containing toy, drawing, sign, clock&#10;&#10;Description automatically generated">
            <a:extLst>
              <a:ext uri="{FF2B5EF4-FFF2-40B4-BE49-F238E27FC236}">
                <a16:creationId xmlns:a16="http://schemas.microsoft.com/office/drawing/2014/main" id="{1F6F2479-8F64-4B40-83CD-85323C2CECFC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/>
      </p:pic>
    </p:spTree>
    <p:custDataLst>
      <p:tags r:id="rId1"/>
    </p:custDataLst>
    <p:extLst>
      <p:ext uri="{BB962C8B-B14F-4D97-AF65-F5344CB8AC3E}">
        <p14:creationId xmlns:p14="http://schemas.microsoft.com/office/powerpoint/2010/main" val="23431338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493C00A1-EAFE-F649-AFA4-750F5B309C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Greeting/Circle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920D9018-EC19-8140-B8F7-0EEEC011C46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Calendar</a:t>
            </a:r>
          </a:p>
        </p:txBody>
      </p:sp>
      <p:pic>
        <p:nvPicPr>
          <p:cNvPr id="13" name="Picture 12" descr="A picture containing sitting, lit, dark, computer&#10;&#10;Description automatically generated">
            <a:extLst>
              <a:ext uri="{FF2B5EF4-FFF2-40B4-BE49-F238E27FC236}">
                <a16:creationId xmlns:a16="http://schemas.microsoft.com/office/drawing/2014/main" id="{72D4237F-554F-5B4F-8613-79C46C795A8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52487" y="1415714"/>
            <a:ext cx="6487026" cy="45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182506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7F5C85-3088-4612-98AE-9EAEDADB25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Greeting/Circle Time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A753E3C-FA4C-4F32-BA80-86E4CABAD42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Weather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47AEA35-F950-4464-9B9B-E1A1FF311AE0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en-US" sz="2800" dirty="0"/>
              <a:t>Raining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47E0E01-7748-46C2-8C7C-E1DF635713F9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en-US" sz="2800" dirty="0"/>
              <a:t>Cloudy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F1D08D43-94FF-42DD-BC6D-807A310F2AB3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sz="2800" dirty="0"/>
              <a:t>Snowing</a:t>
            </a:r>
            <a:endParaRPr lang="en-US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03DB2A08-D789-463E-9DF6-BD245257D26F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r>
              <a:rPr lang="en-US" sz="2800" dirty="0"/>
              <a:t>Sunny</a:t>
            </a:r>
          </a:p>
        </p:txBody>
      </p:sp>
      <p:pic>
        <p:nvPicPr>
          <p:cNvPr id="20" name="Picture Placeholder 19" descr="A close up of a logo&#10;&#10;Description automatically generated">
            <a:extLst>
              <a:ext uri="{FF2B5EF4-FFF2-40B4-BE49-F238E27FC236}">
                <a16:creationId xmlns:a16="http://schemas.microsoft.com/office/drawing/2014/main" id="{BA183439-FB31-4A32-8505-B3E2DF712F8C}"/>
              </a:ext>
            </a:extLst>
          </p:cNvPr>
          <p:cNvPicPr>
            <a:picLocks noGrp="1" noChangeAspect="1"/>
          </p:cNvPicPr>
          <p:nvPr>
            <p:ph type="pic" sz="quarter" idx="2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17" r="2517"/>
          <a:stretch/>
        </p:blipFill>
        <p:spPr/>
      </p:pic>
      <p:pic>
        <p:nvPicPr>
          <p:cNvPr id="22" name="Picture Placeholder 21" descr="A close up of a logo&#10;&#10;Description automatically generated">
            <a:extLst>
              <a:ext uri="{FF2B5EF4-FFF2-40B4-BE49-F238E27FC236}">
                <a16:creationId xmlns:a16="http://schemas.microsoft.com/office/drawing/2014/main" id="{C2A1D8E4-928A-4105-84FD-02C58F262409}"/>
              </a:ext>
            </a:extLst>
          </p:cNvPr>
          <p:cNvPicPr>
            <a:picLocks noGrp="1" noChangeAspect="1"/>
          </p:cNvPicPr>
          <p:nvPr>
            <p:ph type="pic" sz="quarter" idx="22"/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17" r="2517"/>
          <a:stretch/>
        </p:blipFill>
        <p:spPr/>
      </p:pic>
      <p:pic>
        <p:nvPicPr>
          <p:cNvPr id="24" name="Picture Placeholder 23" descr="A picture containing room&#10;&#10;Description automatically generated">
            <a:extLst>
              <a:ext uri="{FF2B5EF4-FFF2-40B4-BE49-F238E27FC236}">
                <a16:creationId xmlns:a16="http://schemas.microsoft.com/office/drawing/2014/main" id="{EFBE2F7D-F8D0-4FBE-8818-655E014F813A}"/>
              </a:ext>
            </a:extLst>
          </p:cNvPr>
          <p:cNvPicPr>
            <a:picLocks noGrp="1" noChangeAspect="1"/>
          </p:cNvPicPr>
          <p:nvPr>
            <p:ph type="pic" sz="quarter" idx="23"/>
          </p:nvPr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17" r="2517"/>
          <a:stretch/>
        </p:blipFill>
        <p:spPr/>
      </p:pic>
      <p:pic>
        <p:nvPicPr>
          <p:cNvPr id="26" name="Picture Placeholder 25" descr="A close up of a logo&#10;&#10;Description automatically generated">
            <a:extLst>
              <a:ext uri="{FF2B5EF4-FFF2-40B4-BE49-F238E27FC236}">
                <a16:creationId xmlns:a16="http://schemas.microsoft.com/office/drawing/2014/main" id="{2EFE8135-A5E9-40CD-9749-9BA9B77DA97D}"/>
              </a:ext>
            </a:extLst>
          </p:cNvPr>
          <p:cNvPicPr>
            <a:picLocks noGrp="1" noChangeAspect="1"/>
          </p:cNvPicPr>
          <p:nvPr>
            <p:ph type="pic" sz="quarter" idx="24"/>
          </p:nvPr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17" r="2517"/>
          <a:stretch/>
        </p:blipFill>
        <p:spPr/>
      </p:pic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310ACDA5-3C38-4C80-BA2E-1B5E2D48BAA9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/>
        <p:txBody>
          <a:bodyPr/>
          <a:lstStyle/>
          <a:p>
            <a:r>
              <a:rPr lang="en-US" dirty="0"/>
              <a:t>The weather is…</a:t>
            </a:r>
          </a:p>
        </p:txBody>
      </p:sp>
      <p:pic>
        <p:nvPicPr>
          <p:cNvPr id="11" name="Picture Placeholder 10" descr="A picture containing graphics, room, computer&#10;&#10;Description automatically generated">
            <a:extLst>
              <a:ext uri="{FF2B5EF4-FFF2-40B4-BE49-F238E27FC236}">
                <a16:creationId xmlns:a16="http://schemas.microsoft.com/office/drawing/2014/main" id="{E93159E5-DBAF-467F-91F6-C6654B3B624E}"/>
              </a:ext>
            </a:extLst>
          </p:cNvPr>
          <p:cNvPicPr>
            <a:picLocks noGrp="1" noChangeAspect="1"/>
          </p:cNvPicPr>
          <p:nvPr>
            <p:ph type="pic" sz="quarter" idx="26"/>
          </p:nvPr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6111" t="762" r="-15482" b="-2401"/>
          <a:stretch/>
        </p:blipFill>
        <p:spPr>
          <a:xfrm>
            <a:off x="4075814" y="1935219"/>
            <a:ext cx="4040372" cy="1876886"/>
          </a:xfr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91626667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BDCA81-45EB-4BB6-A0DD-D891DB2527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Greeting/Circle 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1E1F416-84B7-4939-9A91-6387E54E306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Books</a:t>
            </a:r>
          </a:p>
        </p:txBody>
      </p:sp>
      <p:pic>
        <p:nvPicPr>
          <p:cNvPr id="8" name="Picture Placeholder 7" descr="A close up of text on a white background&#10;&#10;Description automatically generated">
            <a:extLst>
              <a:ext uri="{FF2B5EF4-FFF2-40B4-BE49-F238E27FC236}">
                <a16:creationId xmlns:a16="http://schemas.microsoft.com/office/drawing/2014/main" id="{4BDFF1B0-5E28-C741-9DD1-88FC9EDF6A21}"/>
              </a:ext>
            </a:extLst>
          </p:cNvPr>
          <p:cNvPicPr>
            <a:picLocks noGrp="1" noChangeAspect="1"/>
          </p:cNvPicPr>
          <p:nvPr>
            <p:ph type="pic" sz="quarter" idx="21"/>
          </p:nvPr>
        </p:nvPicPr>
        <p:blipFill>
          <a:blip r:embed="rId4"/>
          <a:srcRect t="192" b="192"/>
          <a:stretch>
            <a:fillRect/>
          </a:stretch>
        </p:blipFill>
        <p:spPr/>
      </p:pic>
      <p:pic>
        <p:nvPicPr>
          <p:cNvPr id="11" name="Picture Placeholder 10" descr="A close up of a sign&#10;&#10;Description automatically generated">
            <a:extLst>
              <a:ext uri="{FF2B5EF4-FFF2-40B4-BE49-F238E27FC236}">
                <a16:creationId xmlns:a16="http://schemas.microsoft.com/office/drawing/2014/main" id="{E9720B3A-B483-D14F-85A5-AA5A44E0AE4F}"/>
              </a:ext>
            </a:extLst>
          </p:cNvPr>
          <p:cNvPicPr>
            <a:picLocks noGrp="1" noChangeAspect="1"/>
          </p:cNvPicPr>
          <p:nvPr>
            <p:ph type="pic" sz="quarter" idx="22"/>
          </p:nvPr>
        </p:nvPicPr>
        <p:blipFill>
          <a:blip r:embed="rId5"/>
          <a:srcRect/>
          <a:stretch>
            <a:fillRect/>
          </a:stretch>
        </p:blipFill>
        <p:spPr/>
      </p:pic>
      <p:pic>
        <p:nvPicPr>
          <p:cNvPr id="16" name="Picture Placeholder 15" descr="A picture containing box&#10;&#10;Description automatically generated">
            <a:extLst>
              <a:ext uri="{FF2B5EF4-FFF2-40B4-BE49-F238E27FC236}">
                <a16:creationId xmlns:a16="http://schemas.microsoft.com/office/drawing/2014/main" id="{52879989-7FB8-0A45-80F5-F39A50D8008B}"/>
              </a:ext>
            </a:extLst>
          </p:cNvPr>
          <p:cNvPicPr>
            <a:picLocks noGrp="1" noChangeAspect="1"/>
          </p:cNvPicPr>
          <p:nvPr>
            <p:ph type="pic" sz="quarter" idx="20"/>
          </p:nvPr>
        </p:nvPicPr>
        <p:blipFill>
          <a:blip r:embed="rId6"/>
          <a:srcRect t="6373" b="6373"/>
          <a:stretch>
            <a:fillRect/>
          </a:stretch>
        </p:blipFill>
        <p:spPr/>
      </p:pic>
    </p:spTree>
    <p:custDataLst>
      <p:tags r:id="rId1"/>
    </p:custDataLst>
    <p:extLst>
      <p:ext uri="{BB962C8B-B14F-4D97-AF65-F5344CB8AC3E}">
        <p14:creationId xmlns:p14="http://schemas.microsoft.com/office/powerpoint/2010/main" val="44412680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  <p:tag name="ARTICULATE_PROJECT_OPEN" val="0"/>
  <p:tag name="ARTICULATE_SLIDE_COUNT" val="23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INSTRUCTIONAL SLIDES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GREETING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DEPARTURE/F. ROUTINES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60D99333DF31A44BF9351C156D2C928" ma:contentTypeVersion="12" ma:contentTypeDescription="Create a new document." ma:contentTypeScope="" ma:versionID="aaf55aaef7047648bc2de7179f00d06c">
  <xsd:schema xmlns:xsd="http://www.w3.org/2001/XMLSchema" xmlns:xs="http://www.w3.org/2001/XMLSchema" xmlns:p="http://schemas.microsoft.com/office/2006/metadata/properties" xmlns:ns3="2d5672a8-26ec-4b2c-b973-44c8cd8436e1" xmlns:ns4="bf08a3b3-460d-44f0-95fa-dbb8f1b7b497" targetNamespace="http://schemas.microsoft.com/office/2006/metadata/properties" ma:root="true" ma:fieldsID="776aa6efed49c21bdb89d9e8dbceccab" ns3:_="" ns4:_="">
    <xsd:import namespace="2d5672a8-26ec-4b2c-b973-44c8cd8436e1"/>
    <xsd:import namespace="bf08a3b3-460d-44f0-95fa-dbb8f1b7b497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KeyPoints" minOccurs="0"/>
                <xsd:element ref="ns3:MediaServiceKeyPoints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d5672a8-26ec-4b2c-b973-44c8cd8436e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5" nillable="true" ma:displayName="Tags" ma:internalName="MediaServiceAutoTags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9" nillable="true" ma:displayName="MediaServiceDateTaken" ma:hidden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f08a3b3-460d-44f0-95fa-dbb8f1b7b497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4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40299792-FAB5-4FED-94DA-1D2D8E399F32}">
  <ds:schemaRefs>
    <ds:schemaRef ds:uri="bf08a3b3-460d-44f0-95fa-dbb8f1b7b497"/>
    <ds:schemaRef ds:uri="http://purl.org/dc/terms/"/>
    <ds:schemaRef ds:uri="http://schemas.openxmlformats.org/package/2006/metadata/core-properties"/>
    <ds:schemaRef ds:uri="http://purl.org/dc/dcmitype/"/>
    <ds:schemaRef ds:uri="http://schemas.microsoft.com/office/infopath/2007/PartnerControls"/>
    <ds:schemaRef ds:uri="http://purl.org/dc/elements/1.1/"/>
    <ds:schemaRef ds:uri="http://schemas.microsoft.com/office/2006/documentManagement/types"/>
    <ds:schemaRef ds:uri="2d5672a8-26ec-4b2c-b973-44c8cd8436e1"/>
    <ds:schemaRef ds:uri="http://schemas.microsoft.com/office/2006/metadata/propertie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7D3D77C0-5C94-4861-A03D-E4A2F0FD3CA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2d5672a8-26ec-4b2c-b973-44c8cd8436e1"/>
    <ds:schemaRef ds:uri="bf08a3b3-460d-44f0-95fa-dbb8f1b7b49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FBEC37BF-C265-4129-AAFC-D99DDB1F3B78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7415</TotalTime>
  <Words>187</Words>
  <Application>Microsoft Office PowerPoint</Application>
  <PresentationFormat>Widescreen</PresentationFormat>
  <Paragraphs>64</Paragraphs>
  <Slides>12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12</vt:i4>
      </vt:variant>
    </vt:vector>
  </HeadingPairs>
  <TitlesOfParts>
    <vt:vector size="19" baseType="lpstr">
      <vt:lpstr>Microsoft YaHei</vt:lpstr>
      <vt:lpstr>Arial</vt:lpstr>
      <vt:lpstr>Calibri</vt:lpstr>
      <vt:lpstr>Courier New</vt:lpstr>
      <vt:lpstr>INSTRUCTIONAL SLIDES</vt:lpstr>
      <vt:lpstr>GREETING</vt:lpstr>
      <vt:lpstr>DEPARTURE/F. ROUTINES</vt:lpstr>
      <vt:lpstr>Safety First </vt:lpstr>
      <vt:lpstr>Greeting</vt:lpstr>
      <vt:lpstr>Greeting</vt:lpstr>
      <vt:lpstr>Greeting</vt:lpstr>
      <vt:lpstr>Greeting</vt:lpstr>
      <vt:lpstr>Greeting</vt:lpstr>
      <vt:lpstr>Greeting/Circle</vt:lpstr>
      <vt:lpstr>Greeting/Circle Time</vt:lpstr>
      <vt:lpstr>Greeting/Circle </vt:lpstr>
      <vt:lpstr>Greeting/Circle Time</vt:lpstr>
      <vt:lpstr>Greeting/Circle Time Chuckle Time: Jokes and Magic Tricks</vt:lpstr>
      <vt:lpstr>Greeting/Circle Time Finished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Working Together</dc:title>
  <dc:creator>Microsoft Office User</dc:creator>
  <cp:lastModifiedBy>Wynter Franzke</cp:lastModifiedBy>
  <cp:revision>423</cp:revision>
  <dcterms:created xsi:type="dcterms:W3CDTF">2019-05-13T22:44:32Z</dcterms:created>
  <dcterms:modified xsi:type="dcterms:W3CDTF">2020-09-02T18:25:14Z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0x010100460D99333DF31A44BF9351C156D2C928</vt:lpwstr>
  </property>
  <property fmtid="{D5CDD505-2E9C-101B-9397-08002B2CF9AE}" pid="3" name="ArticulateGUID">
    <vt:lpwstr>AA81EF71-B53E-4AC0-A7BB-960B1622C1BC</vt:lpwstr>
  </property>
  <property fmtid="{D5CDD505-2E9C-101B-9397-08002B2CF9AE}" pid="4" name="ArticulatePath">
    <vt:lpwstr>https://starautismsupport-my.sharepoint.com/personal/erin_bates_starautismsupport_com/Documents/SOLS 2.0/PowerPoints/SOLS_Set B1_Primary_Lesson Plan PowerPoint </vt:lpwstr>
  </property>
</Properties>
</file>